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491" r:id="rId2"/>
    <p:sldId id="498" r:id="rId3"/>
    <p:sldId id="499" r:id="rId4"/>
    <p:sldId id="500" r:id="rId5"/>
    <p:sldId id="501" r:id="rId6"/>
    <p:sldId id="492" r:id="rId7"/>
    <p:sldId id="502" r:id="rId8"/>
    <p:sldId id="257" r:id="rId9"/>
    <p:sldId id="258" r:id="rId10"/>
    <p:sldId id="262" r:id="rId11"/>
    <p:sldId id="263" r:id="rId12"/>
    <p:sldId id="264" r:id="rId13"/>
    <p:sldId id="496" r:id="rId14"/>
    <p:sldId id="497" r:id="rId15"/>
    <p:sldId id="265" r:id="rId16"/>
    <p:sldId id="4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07B0E-9B97-4A4F-857F-8AE3DC0B6745}" v="18" dt="2025-05-09T09:30:26.429"/>
    <p1510:client id="{4458392F-07DA-494F-970C-F71EF10A068B}" v="969" dt="2025-05-09T11:04:47.159"/>
    <p1510:client id="{6A919B3D-1AE4-4259-AFDD-7C6CB059FDBC}" v="28" dt="2025-05-09T13:45:40.624"/>
    <p1510:client id="{D0FB723E-01DB-46F2-BCDA-FFEEDBCE1039}" v="321" dt="2025-05-09T13:41:05.204"/>
    <p1510:client id="{D9431555-D1CC-4BC8-B235-429DBD460CEB}" v="926" dt="2025-05-09T11:52:07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7"/>
    <p:restoredTop sz="94600"/>
  </p:normalViewPr>
  <p:slideViewPr>
    <p:cSldViewPr snapToGrid="0">
      <p:cViewPr varScale="1">
        <p:scale>
          <a:sx n="62" d="100"/>
          <a:sy n="62" d="100"/>
        </p:scale>
        <p:origin x="8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A86B8-B3EC-F849-AA42-C39A1256C0CA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365E-6F78-D24C-99B5-CCFBD761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2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EFD74-9114-954D-8949-210DFBDA52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3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24EF3-CD55-00D2-D17B-C3C24461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6C2E3-4803-EFE2-DA6D-D69F4C5BD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FCAF1-4D26-A141-020A-5F0E50062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DCD6C-EABA-5A3D-12BA-FDE96D5CA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EFD74-9114-954D-8949-210DFBDA52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85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ACE8B-17E6-3773-ACCD-79BE2C4E7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0F6C1-8246-075E-2475-2353BD81F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79F7E-EABF-0E09-BE0E-4853571C5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95701-3649-669D-F22B-54BA82B0F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EFD74-9114-954D-8949-210DFBDA52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B33C4-5A76-4932-ED2E-84AD2891A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A15B64-57BA-116E-BDB3-4C1A7B1A0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CDC5C-0AD1-9AA2-7FC2-2D73E7D29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F4D38-5829-D678-91A4-27E1DD31B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EFD74-9114-954D-8949-210DFBDA52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7E887-B8F6-44A6-DA1A-6C9A38345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3CD07F-7840-2AB5-AEE9-764639837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E9729-8C8C-50D5-E2A2-1D808CFFA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D590-924E-6AAD-05B7-CE5B8BF8F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EFD74-9114-954D-8949-210DFBDA52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2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D365E-6F78-D24C-99B5-CCFBD761EF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89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D365E-6F78-D24C-99B5-CCFBD761EF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39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ECDE45-9E44-4FDA-9814-A7CB45F03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772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EFD8-CFE0-EC6D-7CAA-FE836B6C9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EA7FF-50B6-AAC4-6C76-82547F2C8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A4C5F-DA6B-3FAF-F6C7-8B228338E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41DB-4ADA-4CF7-F9B3-D92DDEFFD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ECDE45-9E44-4FDA-9814-A7CB45F03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174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1F11-B3F6-E0CA-0BB3-770ACD9B1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EC5A1-7084-D04D-4901-4606DE008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CE054-A696-515E-20EE-3AA5F024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EAE65-79A3-D622-7177-CAF7E14F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5755-B281-4CCA-FCA6-5DE21B89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53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89ED-46CF-867B-F1AB-851A9549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8C816-AB70-3827-5601-7069A3445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9D397-B5E6-B0A0-93ED-842D9480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B1E08-29F7-418E-4F28-88DBEA6F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E884F-8DDE-760E-5313-79C3B2E0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9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A281B-6547-2733-E483-9146FB538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C4A44-5E36-4885-469D-4A58D922D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86B18-7846-BAD9-DED6-200BE33A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60627-DE79-32E8-B49D-51849E996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D346C-63CF-1EE3-ED11-5B2BF237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3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6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87963" y="6408000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7576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864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3667-0675-2C43-EF0E-B276A3FB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AFEC4-40C1-F5C4-CF51-85AF0F7D3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FAA2D-E8BE-CBD3-74E1-C3765BFB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64367-E3A9-59C2-3F9F-0D1F512E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3C230-2D11-6FE2-2195-8FFC22DC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2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40D1-E61D-324F-50BC-E8289085D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330D-7CE8-CEE0-2980-D611E50C0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6E53D-876A-91FC-CFE9-76DC4DC9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C52E8-1AD6-ED74-F8CF-E6A70EC6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4790-07A6-07D2-AC6E-798E0FB5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E766F-DDB2-9C88-6206-A8539F0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A1AB-FF24-2396-1B84-909761734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116F8-3FAB-9CE8-B7BA-1B24C7F0A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2242A-13CE-AA53-E883-BF30120A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3AAD1-3B89-9534-54C8-4B786AF9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EFF30-9CDE-D4F3-1ECC-4088B6E4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7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482B-CE35-B476-B566-68CB7960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837AD-53FF-4A98-3883-6F50F88E1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1023A-4B11-DECC-542D-3FF35E9A6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5DD08-7DDA-A732-0E9F-150FB9DB6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63355-9B9F-47FA-F51D-32744386C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92268-1F55-E9A3-412A-065990A2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301692-BFB0-1B69-F7FE-6FB003C4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71C6E-DA8D-26F9-4A4E-CFACDF83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3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0BE5-3779-9560-5FE8-AE2AF73A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14087-3828-C9A9-37FA-AE6F2978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C15B6-DB05-0124-7DB9-A4FFB609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EBA70-45FB-A253-97FC-78854E12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4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ED62EC-A6A9-D3BE-E343-407F77F5F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321CE-AF8D-B890-9FCB-F79BC9D1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A57C9-29B7-AFE9-632D-C56B3A49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09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5EAD-F6B0-C4BF-ED25-CF422DD0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7FA72-9579-DA97-9450-6BCFEC519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12569-16BB-10BC-A0EC-4EDAF5F59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FC8F-4303-89ED-F120-790BB3D3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F2643-2B94-465A-5841-BBFF4F96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8EB6-D5DF-1B40-4705-786D1EF8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3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3D88-9531-7739-547F-1AD02FF9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E55BF-F77A-0019-A558-BE5F4A64A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2EF99-30E7-45B0-D474-B74BFCF4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A046C-2759-B3BA-DBDE-A6652032C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446DD-F16A-4A2E-C46C-8C011CDD5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60A4C-7E87-BF4F-CBA8-E153668C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512C1-DE45-3812-CAD6-175508349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D3FBB-C181-5805-314E-C731201C9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F729F-5ED8-C4BF-EEAB-17AED097C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BE667E-A7DF-BA4D-ACCF-43F8EF765A2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C08E1-861A-8419-6F4A-E41CA629E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969CC-6B98-CF84-B705-2DDDF6DAB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B15494-8547-A94E-BF6D-250B291DB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2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emf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emf"/><Relationship Id="rId25" Type="http://schemas.openxmlformats.org/officeDocument/2006/relationships/image" Target="../media/image23.png"/><Relationship Id="rId33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8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wmf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1.wmf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70.png"/><Relationship Id="rId7" Type="http://schemas.openxmlformats.org/officeDocument/2006/relationships/image" Target="../media/image54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4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68.png"/><Relationship Id="rId15" Type="http://schemas.openxmlformats.org/officeDocument/2006/relationships/image" Target="../media/image63.png"/><Relationship Id="rId10" Type="http://schemas.openxmlformats.org/officeDocument/2006/relationships/image" Target="../media/image57.png"/><Relationship Id="rId19" Type="http://schemas.openxmlformats.org/officeDocument/2006/relationships/image" Target="../media/image67.png"/><Relationship Id="rId4" Type="http://schemas.openxmlformats.org/officeDocument/2006/relationships/image" Target="../media/image71.png"/><Relationship Id="rId9" Type="http://schemas.openxmlformats.org/officeDocument/2006/relationships/image" Target="../media/image56.png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.png"/><Relationship Id="rId1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12" Type="http://schemas.openxmlformats.org/officeDocument/2006/relationships/image" Target="../media/image33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svg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image" Target="../media/image32.svg"/><Relationship Id="rId19" Type="http://schemas.openxmlformats.org/officeDocument/2006/relationships/image" Target="../media/image38.png"/><Relationship Id="rId4" Type="http://schemas.openxmlformats.org/officeDocument/2006/relationships/image" Target="../media/image10.svg"/><Relationship Id="rId9" Type="http://schemas.openxmlformats.org/officeDocument/2006/relationships/image" Target="../media/image3.png"/><Relationship Id="rId1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7.png"/><Relationship Id="rId18" Type="http://schemas.openxmlformats.org/officeDocument/2006/relationships/image" Target="../media/image40.png"/><Relationship Id="rId26" Type="http://schemas.openxmlformats.org/officeDocument/2006/relationships/image" Target="../media/image38.png"/><Relationship Id="rId3" Type="http://schemas.openxmlformats.org/officeDocument/2006/relationships/image" Target="../media/image3.png"/><Relationship Id="rId21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17" Type="http://schemas.openxmlformats.org/officeDocument/2006/relationships/image" Target="../media/image3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sv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24" Type="http://schemas.openxmlformats.org/officeDocument/2006/relationships/image" Target="../media/image36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image" Target="../media/image12.svg"/><Relationship Id="rId19" Type="http://schemas.openxmlformats.org/officeDocument/2006/relationships/image" Target="../media/image41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25.svg"/><Relationship Id="rId2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11" Type="http://schemas.openxmlformats.org/officeDocument/2006/relationships/image" Target="../media/image43.png"/><Relationship Id="rId5" Type="http://schemas.openxmlformats.org/officeDocument/2006/relationships/image" Target="../media/image11.png"/><Relationship Id="rId10" Type="http://schemas.openxmlformats.org/officeDocument/2006/relationships/image" Target="../media/image15.emf"/><Relationship Id="rId4" Type="http://schemas.openxmlformats.org/officeDocument/2006/relationships/image" Target="../media/image2.svg"/><Relationship Id="rId9" Type="http://schemas.openxmlformats.org/officeDocument/2006/relationships/image" Target="../media/image42.emf"/><Relationship Id="rId14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47.png"/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28.png"/><Relationship Id="rId5" Type="http://schemas.openxmlformats.org/officeDocument/2006/relationships/image" Target="../media/image13.png"/><Relationship Id="rId15" Type="http://schemas.openxmlformats.org/officeDocument/2006/relationships/image" Target="../media/image49.png"/><Relationship Id="rId10" Type="http://schemas.openxmlformats.org/officeDocument/2006/relationships/image" Target="../media/image10.svg"/><Relationship Id="rId4" Type="http://schemas.openxmlformats.org/officeDocument/2006/relationships/image" Target="../media/image12.svg"/><Relationship Id="rId9" Type="http://schemas.openxmlformats.org/officeDocument/2006/relationships/image" Target="../media/image9.png"/><Relationship Id="rId14" Type="http://schemas.openxmlformats.org/officeDocument/2006/relationships/image" Target="../media/image4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5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1F19850-D3BB-65D9-C263-10D25D2001E0}"/>
              </a:ext>
            </a:extLst>
          </p:cNvPr>
          <p:cNvGrpSpPr/>
          <p:nvPr/>
        </p:nvGrpSpPr>
        <p:grpSpPr>
          <a:xfrm>
            <a:off x="1570162" y="695710"/>
            <a:ext cx="10292143" cy="5984677"/>
            <a:chOff x="6114972" y="1390033"/>
            <a:chExt cx="19108333" cy="1197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3A206B-3DDD-8CDD-FF1A-3DE35121868F}"/>
                </a:ext>
              </a:extLst>
            </p:cNvPr>
            <p:cNvGrpSpPr/>
            <p:nvPr/>
          </p:nvGrpSpPr>
          <p:grpSpPr>
            <a:xfrm>
              <a:off x="6114972" y="1390033"/>
              <a:ext cx="19108333" cy="11970918"/>
              <a:chOff x="-6559696" y="2557664"/>
              <a:chExt cx="19108333" cy="1197091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72E1391-6D9F-3821-B58C-D4ADAEA8E4D4}"/>
                  </a:ext>
                </a:extLst>
              </p:cNvPr>
              <p:cNvSpPr/>
              <p:nvPr/>
            </p:nvSpPr>
            <p:spPr>
              <a:xfrm>
                <a:off x="-6559696" y="2570079"/>
                <a:ext cx="19108333" cy="11958503"/>
              </a:xfrm>
              <a:prstGeom prst="rect">
                <a:avLst/>
              </a:prstGeom>
              <a:solidFill>
                <a:srgbClr val="E5F6FF"/>
              </a:solidFill>
              <a:ln w="15875">
                <a:solidFill>
                  <a:srgbClr val="1192E8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6354" tIns="35995" rIns="71991" bIns="0" rtlCol="0" anchor="t"/>
              <a:lstStyle/>
              <a:p>
                <a:r>
                  <a:rPr lang="en-US" sz="700" b="1" dirty="0">
                    <a:solidFill>
                      <a:schemeClr val="tx1"/>
                    </a:solidFill>
                    <a:latin typeface="IBM Plex Sans SmBld" panose="020B0503050203000203" pitchFamily="34" charset="0"/>
                    <a:cs typeface="Arial" panose="020B0604020202020204" pitchFamily="34" charset="0"/>
                  </a:rPr>
                  <a:t>Hindustan</a:t>
                </a:r>
                <a:r>
                  <a:rPr lang="en-US" sz="800" b="1" i="0" dirty="0">
                    <a:solidFill>
                      <a:srgbClr val="CDCDCD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700" b="1" dirty="0">
                    <a:solidFill>
                      <a:schemeClr val="tx1"/>
                    </a:solidFill>
                    <a:latin typeface="IBM Plex Sans SmBld" panose="020B0503050203000203" pitchFamily="34" charset="0"/>
                    <a:cs typeface="Arial" panose="020B0604020202020204" pitchFamily="34" charset="0"/>
                  </a:rPr>
                  <a:t>Aeronautics</a:t>
                </a:r>
                <a:r>
                  <a:rPr lang="en-US" sz="800" b="1" i="0" dirty="0">
                    <a:solidFill>
                      <a:srgbClr val="CDCDCD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700" b="1" dirty="0">
                    <a:solidFill>
                      <a:schemeClr val="tx1"/>
                    </a:solidFill>
                    <a:latin typeface="IBM Plex Sans SmBld" panose="020B0503050203000203" pitchFamily="34" charset="0"/>
                    <a:cs typeface="Arial" panose="020B0604020202020204" pitchFamily="34" charset="0"/>
                  </a:rPr>
                  <a:t>Limited</a:t>
                </a:r>
                <a:endParaRPr lang="en-GB" sz="700" b="1" dirty="0">
                  <a:solidFill>
                    <a:schemeClr val="tx1"/>
                  </a:solidFill>
                  <a:latin typeface="IBM Plex Sans SmBld" panose="020B0503050203000203" pitchFamily="34" charset="0"/>
                  <a:cs typeface="Arial" panose="020B0604020202020204" pitchFamily="34" charset="0"/>
                </a:endParaRPr>
              </a:p>
              <a:p>
                <a:r>
                  <a:rPr lang="en-GB" sz="700" b="1" dirty="0">
                    <a:solidFill>
                      <a:schemeClr val="tx1"/>
                    </a:solidFill>
                    <a:latin typeface="IBM Plex Sans SmBld" panose="020B0503050203000203" pitchFamily="34" charset="0"/>
                    <a:cs typeface="Arial" panose="020B0604020202020204" pitchFamily="34" charset="0"/>
                  </a:rPr>
                  <a:t>Network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6808CC-2066-D9FC-165E-D0822360FD68}"/>
                  </a:ext>
                </a:extLst>
              </p:cNvPr>
              <p:cNvSpPr/>
              <p:nvPr/>
            </p:nvSpPr>
            <p:spPr>
              <a:xfrm>
                <a:off x="-6543921" y="2557664"/>
                <a:ext cx="50401" cy="594000"/>
              </a:xfrm>
              <a:prstGeom prst="rect">
                <a:avLst/>
              </a:prstGeom>
              <a:solidFill>
                <a:srgbClr val="1192E8"/>
              </a:solidFill>
              <a:ln w="12700">
                <a:solidFill>
                  <a:srgbClr val="1192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 dirty="0"/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9566928-1AB1-7B49-9F0B-99E024242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2780" y="1492970"/>
              <a:ext cx="306000" cy="3060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F99FE8-7654-072E-8959-BEA29A51AE8F}"/>
              </a:ext>
            </a:extLst>
          </p:cNvPr>
          <p:cNvGrpSpPr/>
          <p:nvPr/>
        </p:nvGrpSpPr>
        <p:grpSpPr>
          <a:xfrm>
            <a:off x="6419297" y="911854"/>
            <a:ext cx="1086322" cy="497213"/>
            <a:chOff x="9757112" y="1347952"/>
            <a:chExt cx="2217907" cy="103237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B006967-2803-D919-9DD1-8033AE1CFBE2}"/>
                </a:ext>
              </a:extLst>
            </p:cNvPr>
            <p:cNvSpPr/>
            <p:nvPr/>
          </p:nvSpPr>
          <p:spPr bwMode="auto">
            <a:xfrm>
              <a:off x="10561865" y="1347952"/>
              <a:ext cx="608400" cy="608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1DA47C-9C7D-C1C6-33EF-04097194C51C}"/>
                </a:ext>
              </a:extLst>
            </p:cNvPr>
            <p:cNvSpPr txBox="1"/>
            <p:nvPr/>
          </p:nvSpPr>
          <p:spPr>
            <a:xfrm>
              <a:off x="9757112" y="1951053"/>
              <a:ext cx="2217907" cy="429269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Administrator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EACC903-6B43-865B-C0EA-D3DFA0A55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14196" y="1500284"/>
              <a:ext cx="309601" cy="3096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E67A9F-CC19-0ECE-057C-C9E7874FA451}"/>
              </a:ext>
            </a:extLst>
          </p:cNvPr>
          <p:cNvGrpSpPr/>
          <p:nvPr/>
        </p:nvGrpSpPr>
        <p:grpSpPr>
          <a:xfrm>
            <a:off x="5572974" y="874503"/>
            <a:ext cx="1086322" cy="547911"/>
            <a:chOff x="8160264" y="1646585"/>
            <a:chExt cx="2217907" cy="11108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C63C87-4854-FA9F-E039-6130DF1F3E2A}"/>
                </a:ext>
              </a:extLst>
            </p:cNvPr>
            <p:cNvGrpSpPr/>
            <p:nvPr/>
          </p:nvGrpSpPr>
          <p:grpSpPr>
            <a:xfrm>
              <a:off x="8160264" y="1717755"/>
              <a:ext cx="2217907" cy="1039701"/>
              <a:chOff x="4125826" y="1342183"/>
              <a:chExt cx="2217907" cy="1039701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97BDFF34-D478-AEE3-C6CB-1442C6DC9CA4}"/>
                  </a:ext>
                </a:extLst>
              </p:cNvPr>
              <p:cNvSpPr/>
              <p:nvPr/>
            </p:nvSpPr>
            <p:spPr bwMode="auto">
              <a:xfrm>
                <a:off x="4930579" y="1342183"/>
                <a:ext cx="608400" cy="6084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RO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IBM Plex Sans" panose="020B0503050203000203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D7DC5E-E84B-6A0D-F730-93FD247CDF6F}"/>
                  </a:ext>
                </a:extLst>
              </p:cNvPr>
              <p:cNvSpPr txBox="1"/>
              <p:nvPr/>
            </p:nvSpPr>
            <p:spPr>
              <a:xfrm>
                <a:off x="4125826" y="1945284"/>
                <a:ext cx="2217907" cy="436600"/>
              </a:xfrm>
              <a:prstGeom prst="rect">
                <a:avLst/>
              </a:prstGeom>
              <a:noFill/>
            </p:spPr>
            <p:txBody>
              <a:bodyPr wrap="square" tIns="72000" rtlCol="0">
                <a:spAutoFit/>
              </a:bodyPr>
              <a:lstStyle/>
              <a:p>
                <a:pPr algn="ctr"/>
                <a:r>
                  <a:rPr lang="en-US" sz="700" b="1" dirty="0">
                    <a:latin typeface="IBM Plex Sans" panose="020B0503050203000203" pitchFamily="34" charset="0"/>
                    <a:cs typeface="Arial" panose="020B0604020202020204" pitchFamily="34" charset="0"/>
                  </a:rPr>
                  <a:t>Users</a:t>
                </a:r>
                <a:endParaRPr lang="en-RO" sz="700" b="1" dirty="0">
                  <a:latin typeface="IBM Plex Sans" panose="020B0503050203000203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B666327E-29A0-60B4-ECC0-099A3DC8B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075233" y="1486837"/>
                <a:ext cx="309600" cy="309600"/>
              </a:xfrm>
              <a:prstGeom prst="rect">
                <a:avLst/>
              </a:prstGeom>
            </p:spPr>
          </p:pic>
        </p:grp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CC5A34A5-33BE-99AF-D817-449D81118AC0}"/>
                </a:ext>
              </a:extLst>
            </p:cNvPr>
            <p:cNvSpPr/>
            <p:nvPr/>
          </p:nvSpPr>
          <p:spPr bwMode="auto">
            <a:xfrm>
              <a:off x="8958842" y="1675423"/>
              <a:ext cx="656396" cy="656396"/>
            </a:xfrm>
            <a:prstGeom prst="arc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1A678A8-0718-EBB6-5BEC-BE90C3AA0892}"/>
                </a:ext>
              </a:extLst>
            </p:cNvPr>
            <p:cNvSpPr/>
            <p:nvPr/>
          </p:nvSpPr>
          <p:spPr bwMode="auto">
            <a:xfrm>
              <a:off x="8998048" y="1646585"/>
              <a:ext cx="656396" cy="656396"/>
            </a:xfrm>
            <a:prstGeom prst="arc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1B97ACE-335C-4AD3-A441-2851F34BE50F}"/>
              </a:ext>
            </a:extLst>
          </p:cNvPr>
          <p:cNvSpPr/>
          <p:nvPr/>
        </p:nvSpPr>
        <p:spPr>
          <a:xfrm>
            <a:off x="6122553" y="1703058"/>
            <a:ext cx="825840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986907-3510-C624-4144-E16DAEAABA43}"/>
              </a:ext>
            </a:extLst>
          </p:cNvPr>
          <p:cNvSpPr txBox="1"/>
          <p:nvPr/>
        </p:nvSpPr>
        <p:spPr>
          <a:xfrm>
            <a:off x="6078253" y="1717314"/>
            <a:ext cx="9731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Single Sign-On*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1BA29F-2D61-654D-0904-9ECD486355F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65131" y="1059646"/>
            <a:ext cx="1541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1DBB50-18E4-1086-C4D4-AA7913CDE513}"/>
              </a:ext>
            </a:extLst>
          </p:cNvPr>
          <p:cNvCxnSpPr>
            <a:cxnSpLocks/>
          </p:cNvCxnSpPr>
          <p:nvPr/>
        </p:nvCxnSpPr>
        <p:spPr>
          <a:xfrm>
            <a:off x="6638248" y="1064902"/>
            <a:ext cx="1541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BC635-3853-1686-AB99-5229A974D868}"/>
              </a:ext>
            </a:extLst>
          </p:cNvPr>
          <p:cNvCxnSpPr/>
          <p:nvPr/>
        </p:nvCxnSpPr>
        <p:spPr>
          <a:xfrm>
            <a:off x="6408541" y="1049136"/>
            <a:ext cx="0" cy="6525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090620-6962-E88C-4D81-29D3A84BBEEA}"/>
              </a:ext>
            </a:extLst>
          </p:cNvPr>
          <p:cNvCxnSpPr/>
          <p:nvPr/>
        </p:nvCxnSpPr>
        <p:spPr>
          <a:xfrm>
            <a:off x="6645515" y="1054394"/>
            <a:ext cx="0" cy="6525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E30C30-DF3F-3549-BB55-1DF05B5B4C66}"/>
              </a:ext>
            </a:extLst>
          </p:cNvPr>
          <p:cNvGrpSpPr/>
          <p:nvPr/>
        </p:nvGrpSpPr>
        <p:grpSpPr>
          <a:xfrm>
            <a:off x="5087850" y="1672242"/>
            <a:ext cx="1008994" cy="510448"/>
            <a:chOff x="17112095" y="1733389"/>
            <a:chExt cx="2217907" cy="106904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E7C3C33-620C-9E57-DAB2-8C175E73E8B2}"/>
                </a:ext>
              </a:extLst>
            </p:cNvPr>
            <p:cNvSpPr/>
            <p:nvPr/>
          </p:nvSpPr>
          <p:spPr bwMode="auto">
            <a:xfrm>
              <a:off x="17933443" y="1733389"/>
              <a:ext cx="608400" cy="608400"/>
            </a:xfrm>
            <a:prstGeom prst="roundRect">
              <a:avLst>
                <a:gd name="adj" fmla="val 20422"/>
              </a:avLst>
            </a:prstGeom>
            <a:solidFill>
              <a:srgbClr val="FA4D56"/>
            </a:solidFill>
            <a:ln w="15875">
              <a:solidFill>
                <a:schemeClr val="accent6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D24F3A-CE07-5E6E-3D2F-1A0A138729A5}"/>
                </a:ext>
              </a:extLst>
            </p:cNvPr>
            <p:cNvSpPr txBox="1"/>
            <p:nvPr/>
          </p:nvSpPr>
          <p:spPr>
            <a:xfrm>
              <a:off x="17112095" y="2102272"/>
              <a:ext cx="2217907" cy="700159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lang="en-CA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ID</a:t>
              </a:r>
              <a:r>
                <a:rPr lang="en-CA" sz="1400" b="1" dirty="0">
                  <a:latin typeface="IBM Plex Sans SmBld" panose="020B0503050203000203" pitchFamily="34" charset="0"/>
                  <a:ea typeface="IBM Plex Sans" charset="0"/>
                  <a:cs typeface="IBM Plex Sans" charset="0"/>
                </a:rPr>
                <a:t> </a:t>
              </a:r>
              <a:r>
                <a:rPr lang="en-CA" sz="700" b="1" dirty="0">
                  <a:latin typeface="IBM Plex Sans" panose="020B0503050203000203" pitchFamily="34" charset="0"/>
                  <a:ea typeface="IBM Plex Sans" charset="0"/>
                  <a:cs typeface="Arial" panose="020B0604020202020204" pitchFamily="34" charset="0"/>
                </a:rPr>
                <a:t>M</a:t>
              </a:r>
              <a:r>
                <a:rPr lang="en-CA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anagement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5F0EB157-099D-62B9-6AAC-851FBD97C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82843" y="1882789"/>
              <a:ext cx="309600" cy="309600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F2649CE-4387-4EC7-AAD9-7B64518A4BD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5738286" y="1815918"/>
            <a:ext cx="383299" cy="1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64553D2-3D21-DCB7-4FCC-F9B7A2B4E206}"/>
              </a:ext>
            </a:extLst>
          </p:cNvPr>
          <p:cNvSpPr/>
          <p:nvPr/>
        </p:nvSpPr>
        <p:spPr>
          <a:xfrm>
            <a:off x="3526957" y="2265515"/>
            <a:ext cx="5663696" cy="4293900"/>
          </a:xfrm>
          <a:prstGeom prst="rect">
            <a:avLst/>
          </a:prstGeom>
          <a:noFill/>
          <a:ln w="25400">
            <a:solidFill>
              <a:srgbClr val="1980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0A74F3-43B5-760D-C392-2EB25AA1C2F2}"/>
              </a:ext>
            </a:extLst>
          </p:cNvPr>
          <p:cNvSpPr/>
          <p:nvPr/>
        </p:nvSpPr>
        <p:spPr>
          <a:xfrm>
            <a:off x="3533532" y="2273658"/>
            <a:ext cx="45719" cy="343142"/>
          </a:xfrm>
          <a:prstGeom prst="rect">
            <a:avLst/>
          </a:prstGeom>
          <a:solidFill>
            <a:srgbClr val="198038"/>
          </a:solidFill>
          <a:ln w="15875">
            <a:solidFill>
              <a:srgbClr val="198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6618A31-8C35-DEB3-C3D3-1D526B2A5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00533" y="2275096"/>
            <a:ext cx="223298" cy="22329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7C30210-4992-B8D1-57A3-C35DCC4468D5}"/>
              </a:ext>
            </a:extLst>
          </p:cNvPr>
          <p:cNvSpPr txBox="1"/>
          <p:nvPr/>
        </p:nvSpPr>
        <p:spPr>
          <a:xfrm>
            <a:off x="3777498" y="2275574"/>
            <a:ext cx="1297575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Red Hat OpenShift Cluster 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F90F77-07BE-BBF6-E58B-2848F69C1118}"/>
              </a:ext>
            </a:extLst>
          </p:cNvPr>
          <p:cNvGrpSpPr/>
          <p:nvPr/>
        </p:nvGrpSpPr>
        <p:grpSpPr>
          <a:xfrm>
            <a:off x="162019" y="676517"/>
            <a:ext cx="1348293" cy="5990912"/>
            <a:chOff x="5521884" y="1512325"/>
            <a:chExt cx="2108635" cy="119833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246DEB9-CBE4-B14B-2804-5DB82CE3AFB4}"/>
                </a:ext>
              </a:extLst>
            </p:cNvPr>
            <p:cNvGrpSpPr/>
            <p:nvPr/>
          </p:nvGrpSpPr>
          <p:grpSpPr>
            <a:xfrm>
              <a:off x="5521884" y="1512325"/>
              <a:ext cx="2108635" cy="11983384"/>
              <a:chOff x="10440000" y="1848058"/>
              <a:chExt cx="2108635" cy="1198338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A8138B1-8D90-476B-CDDF-41D767762311}"/>
                  </a:ext>
                </a:extLst>
              </p:cNvPr>
              <p:cNvSpPr/>
              <p:nvPr/>
            </p:nvSpPr>
            <p:spPr>
              <a:xfrm>
                <a:off x="10440000" y="1848058"/>
                <a:ext cx="2108635" cy="11983384"/>
              </a:xfrm>
              <a:prstGeom prst="rect">
                <a:avLst/>
              </a:prstGeom>
              <a:solidFill>
                <a:srgbClr val="E5F6FF"/>
              </a:solidFill>
              <a:ln w="15875">
                <a:solidFill>
                  <a:srgbClr val="1192E8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6354" tIns="35995" rIns="71991" bIns="0" rtlCol="0" anchor="t"/>
              <a:lstStyle/>
              <a:p>
                <a:r>
                  <a:rPr lang="en-GB" sz="700" b="1" dirty="0">
                    <a:solidFill>
                      <a:schemeClr val="tx1"/>
                    </a:solidFill>
                    <a:latin typeface="IBM Plex Sans SmBld" panose="020B0503050203000203" pitchFamily="34" charset="0"/>
                    <a:cs typeface="Arial" panose="020B0604020202020204" pitchFamily="34" charset="0"/>
                  </a:rPr>
                  <a:t>Customer Locations - </a:t>
                </a:r>
              </a:p>
              <a:p>
                <a:r>
                  <a:rPr lang="en-GB" sz="700" b="1" dirty="0">
                    <a:solidFill>
                      <a:schemeClr val="tx1"/>
                    </a:solidFill>
                    <a:latin typeface="IBM Plex Sans SmBld" panose="020B0503050203000203" pitchFamily="34" charset="0"/>
                    <a:cs typeface="Arial" panose="020B0604020202020204" pitchFamily="34" charset="0"/>
                  </a:rPr>
                  <a:t>HAL Network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BACF274-D58B-F021-FC90-5F7AE05FD17E}"/>
                  </a:ext>
                </a:extLst>
              </p:cNvPr>
              <p:cNvSpPr/>
              <p:nvPr/>
            </p:nvSpPr>
            <p:spPr>
              <a:xfrm>
                <a:off x="10440000" y="1848060"/>
                <a:ext cx="50401" cy="593999"/>
              </a:xfrm>
              <a:prstGeom prst="rect">
                <a:avLst/>
              </a:prstGeom>
              <a:solidFill>
                <a:srgbClr val="1192E8"/>
              </a:solidFill>
              <a:ln w="12700">
                <a:solidFill>
                  <a:srgbClr val="1192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 dirty="0"/>
              </a:p>
            </p:txBody>
          </p:sp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B8F16AC-7285-2A99-EEC7-773A78948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39617" y="1659071"/>
              <a:ext cx="306000" cy="3060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0EB270-3951-D9DE-B6E5-F9900CC754B9}"/>
              </a:ext>
            </a:extLst>
          </p:cNvPr>
          <p:cNvGrpSpPr/>
          <p:nvPr/>
        </p:nvGrpSpPr>
        <p:grpSpPr>
          <a:xfrm>
            <a:off x="381487" y="1207599"/>
            <a:ext cx="1178349" cy="716316"/>
            <a:chOff x="6495307" y="4118365"/>
            <a:chExt cx="2217907" cy="1344971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F308975-D124-11B6-2F30-3067BED7FD93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E7FD18-1BA1-AA75-12BF-B3C6BEE5E99E}"/>
                </a:ext>
              </a:extLst>
            </p:cNvPr>
            <p:cNvSpPr txBox="1"/>
            <p:nvPr/>
          </p:nvSpPr>
          <p:spPr>
            <a:xfrm>
              <a:off x="6495307" y="4777833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Porbandar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GJ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16CDBB5-8A9B-7512-E391-B469F543F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C42AED8-E7BD-3042-EE67-A04BE590BF06}"/>
              </a:ext>
            </a:extLst>
          </p:cNvPr>
          <p:cNvGrpSpPr/>
          <p:nvPr/>
        </p:nvGrpSpPr>
        <p:grpSpPr>
          <a:xfrm>
            <a:off x="381487" y="2117835"/>
            <a:ext cx="1178349" cy="697818"/>
            <a:chOff x="6491520" y="4118365"/>
            <a:chExt cx="2217907" cy="1310239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E408D8D2-7A96-38DD-77A4-A34BA3833685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60C9991-8A5C-1621-DD64-EA6D65662AC3}"/>
                </a:ext>
              </a:extLst>
            </p:cNvPr>
            <p:cNvSpPr txBox="1"/>
            <p:nvPr/>
          </p:nvSpPr>
          <p:spPr>
            <a:xfrm>
              <a:off x="6491520" y="4743101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Ratnagiri,</a:t>
              </a:r>
            </a:p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MH</a:t>
              </a: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F5143A7-2B58-86C7-F5B9-CB12FD6A9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6EB55D2-D645-9B44-9D74-D3037E612908}"/>
              </a:ext>
            </a:extLst>
          </p:cNvPr>
          <p:cNvGrpSpPr/>
          <p:nvPr/>
        </p:nvGrpSpPr>
        <p:grpSpPr>
          <a:xfrm>
            <a:off x="389572" y="4031642"/>
            <a:ext cx="1178349" cy="699541"/>
            <a:chOff x="6525039" y="4118365"/>
            <a:chExt cx="2217907" cy="1313474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87F9A3E8-139C-B1DA-72D1-3B384AE7C855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D4AEDCB-8496-0691-01E9-B8A1E9A679EA}"/>
                </a:ext>
              </a:extLst>
            </p:cNvPr>
            <p:cNvSpPr txBox="1"/>
            <p:nvPr/>
          </p:nvSpPr>
          <p:spPr>
            <a:xfrm>
              <a:off x="6525039" y="4746336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Chennai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TN</a:t>
              </a: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0609296F-9405-E42D-8800-A2779DAC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B75B1BF-D03B-9526-8EC5-39153FC72021}"/>
              </a:ext>
            </a:extLst>
          </p:cNvPr>
          <p:cNvGrpSpPr/>
          <p:nvPr/>
        </p:nvGrpSpPr>
        <p:grpSpPr>
          <a:xfrm>
            <a:off x="389572" y="5058129"/>
            <a:ext cx="1178349" cy="697674"/>
            <a:chOff x="6575339" y="4118365"/>
            <a:chExt cx="2217907" cy="1309968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9A7AAFF0-6007-CE0E-7F90-10E4097FC7C1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3355053-0779-0A44-AA6A-F767863A12DE}"/>
                </a:ext>
              </a:extLst>
            </p:cNvPr>
            <p:cNvSpPr txBox="1"/>
            <p:nvPr/>
          </p:nvSpPr>
          <p:spPr>
            <a:xfrm>
              <a:off x="6575339" y="4742830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Bhuvaneshwar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OD</a:t>
              </a: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96D63AD4-764E-BCBF-BB3C-115768085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DAC6773-7425-31DA-07EF-8F4785C397C7}"/>
              </a:ext>
            </a:extLst>
          </p:cNvPr>
          <p:cNvGrpSpPr/>
          <p:nvPr/>
        </p:nvGrpSpPr>
        <p:grpSpPr>
          <a:xfrm>
            <a:off x="331963" y="5957738"/>
            <a:ext cx="1178349" cy="774761"/>
            <a:chOff x="6402093" y="4118365"/>
            <a:chExt cx="2217907" cy="145470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F23E3AD7-BC7E-99A9-C20D-7175A86A46E1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8742582-652C-B5F9-017F-BE798C82A15F}"/>
                </a:ext>
              </a:extLst>
            </p:cNvPr>
            <p:cNvSpPr txBox="1"/>
            <p:nvPr/>
          </p:nvSpPr>
          <p:spPr>
            <a:xfrm>
              <a:off x="6402093" y="4656417"/>
              <a:ext cx="2217907" cy="916657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Sri Vijaya Puram, </a:t>
              </a:r>
              <a:r>
                <a:rPr lang="en-US" sz="800" b="0" i="0" dirty="0">
                  <a:solidFill>
                    <a:srgbClr val="5E5E5E"/>
                  </a:solidFill>
                  <a:effectLst/>
                  <a:latin typeface="Google Sans"/>
                </a:rPr>
                <a:t>Andaman and Nicobar Islands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D992275A-7FB3-9B0F-5C51-A368B9598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F747F9-9B45-C6D5-91AC-FDD55EDE8536}"/>
              </a:ext>
            </a:extLst>
          </p:cNvPr>
          <p:cNvGrpSpPr/>
          <p:nvPr/>
        </p:nvGrpSpPr>
        <p:grpSpPr>
          <a:xfrm>
            <a:off x="394047" y="2998929"/>
            <a:ext cx="1178349" cy="707635"/>
            <a:chOff x="6529265" y="4118365"/>
            <a:chExt cx="2217907" cy="1328671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8E6D7990-7BAD-7E2B-1766-1742DD348473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76065AC-722F-0FD4-ADEB-9F8199704D44}"/>
                </a:ext>
              </a:extLst>
            </p:cNvPr>
            <p:cNvSpPr txBox="1"/>
            <p:nvPr/>
          </p:nvSpPr>
          <p:spPr>
            <a:xfrm>
              <a:off x="6529265" y="4761533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Kochi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KL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2D335F89-B28C-9349-66D9-F6C5D8C58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808983A-7F09-E460-DD9A-D43D76DC13F8}"/>
              </a:ext>
            </a:extLst>
          </p:cNvPr>
          <p:cNvCxnSpPr>
            <a:cxnSpLocks/>
          </p:cNvCxnSpPr>
          <p:nvPr/>
        </p:nvCxnSpPr>
        <p:spPr>
          <a:xfrm>
            <a:off x="879096" y="1369612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07CC4B7-82E4-04ED-20F3-0700801DC66F}"/>
              </a:ext>
            </a:extLst>
          </p:cNvPr>
          <p:cNvCxnSpPr>
            <a:cxnSpLocks/>
          </p:cNvCxnSpPr>
          <p:nvPr/>
        </p:nvCxnSpPr>
        <p:spPr>
          <a:xfrm>
            <a:off x="1420584" y="1370173"/>
            <a:ext cx="10260" cy="20495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2BF0622-D563-E5F5-741A-D47AF6988210}"/>
              </a:ext>
            </a:extLst>
          </p:cNvPr>
          <p:cNvCxnSpPr>
            <a:cxnSpLocks/>
          </p:cNvCxnSpPr>
          <p:nvPr/>
        </p:nvCxnSpPr>
        <p:spPr>
          <a:xfrm>
            <a:off x="860904" y="2279848"/>
            <a:ext cx="3793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5973E76-B1E9-7D03-9B3E-5F225827188C}"/>
              </a:ext>
            </a:extLst>
          </p:cNvPr>
          <p:cNvCxnSpPr>
            <a:cxnSpLocks/>
          </p:cNvCxnSpPr>
          <p:nvPr/>
        </p:nvCxnSpPr>
        <p:spPr>
          <a:xfrm>
            <a:off x="1240221" y="2279848"/>
            <a:ext cx="0" cy="12574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FCEBB00-1B8E-8DBB-6591-CB03C7D75168}"/>
              </a:ext>
            </a:extLst>
          </p:cNvPr>
          <p:cNvCxnSpPr>
            <a:cxnSpLocks/>
          </p:cNvCxnSpPr>
          <p:nvPr/>
        </p:nvCxnSpPr>
        <p:spPr>
          <a:xfrm>
            <a:off x="879125" y="3175811"/>
            <a:ext cx="2001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B7D1B2B-04F5-517C-D16E-153727DF8722}"/>
              </a:ext>
            </a:extLst>
          </p:cNvPr>
          <p:cNvCxnSpPr>
            <a:cxnSpLocks/>
          </p:cNvCxnSpPr>
          <p:nvPr/>
        </p:nvCxnSpPr>
        <p:spPr>
          <a:xfrm>
            <a:off x="1074514" y="3171452"/>
            <a:ext cx="0" cy="493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3562147-BFF7-788E-78BA-E3F078F5EBD6}"/>
              </a:ext>
            </a:extLst>
          </p:cNvPr>
          <p:cNvCxnSpPr>
            <a:cxnSpLocks/>
          </p:cNvCxnSpPr>
          <p:nvPr/>
        </p:nvCxnSpPr>
        <p:spPr>
          <a:xfrm>
            <a:off x="879097" y="4200597"/>
            <a:ext cx="200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287FBC1-9A42-70EE-99BD-88A3832D6EA8}"/>
              </a:ext>
            </a:extLst>
          </p:cNvPr>
          <p:cNvCxnSpPr>
            <a:cxnSpLocks/>
          </p:cNvCxnSpPr>
          <p:nvPr/>
        </p:nvCxnSpPr>
        <p:spPr>
          <a:xfrm>
            <a:off x="1086589" y="3789851"/>
            <a:ext cx="3660" cy="4233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4E1DE40-356E-DC0F-FC91-196801F019D8}"/>
              </a:ext>
            </a:extLst>
          </p:cNvPr>
          <p:cNvCxnSpPr>
            <a:cxnSpLocks/>
          </p:cNvCxnSpPr>
          <p:nvPr/>
        </p:nvCxnSpPr>
        <p:spPr>
          <a:xfrm>
            <a:off x="834180" y="5220142"/>
            <a:ext cx="3793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9B7CD0B-94C1-E16B-6D76-A0B8C66133A3}"/>
              </a:ext>
            </a:extLst>
          </p:cNvPr>
          <p:cNvCxnSpPr>
            <a:cxnSpLocks/>
          </p:cNvCxnSpPr>
          <p:nvPr/>
        </p:nvCxnSpPr>
        <p:spPr>
          <a:xfrm>
            <a:off x="1213497" y="3908669"/>
            <a:ext cx="0" cy="13114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A10C5FD-2622-A32C-AB59-85AFD81F38A4}"/>
              </a:ext>
            </a:extLst>
          </p:cNvPr>
          <p:cNvCxnSpPr>
            <a:cxnSpLocks/>
          </p:cNvCxnSpPr>
          <p:nvPr/>
        </p:nvCxnSpPr>
        <p:spPr>
          <a:xfrm>
            <a:off x="871944" y="6119751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0E039DC-2760-C316-8547-A141766EAA5B}"/>
              </a:ext>
            </a:extLst>
          </p:cNvPr>
          <p:cNvCxnSpPr>
            <a:cxnSpLocks/>
          </p:cNvCxnSpPr>
          <p:nvPr/>
        </p:nvCxnSpPr>
        <p:spPr>
          <a:xfrm>
            <a:off x="1405663" y="4031642"/>
            <a:ext cx="4411" cy="2088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5E24A824-6EE1-20F5-8ECD-C0410568A74D}"/>
              </a:ext>
            </a:extLst>
          </p:cNvPr>
          <p:cNvSpPr/>
          <p:nvPr/>
        </p:nvSpPr>
        <p:spPr>
          <a:xfrm>
            <a:off x="2345901" y="3322407"/>
            <a:ext cx="836414" cy="811590"/>
          </a:xfrm>
          <a:prstGeom prst="ellipse">
            <a:avLst/>
          </a:prstGeom>
          <a:solidFill>
            <a:srgbClr val="0F62FE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1207588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Helvetica Neue" charset="0"/>
              <a:cs typeface="Helvetica" panose="020B0604020202020204" pitchFamily="34" charset="0"/>
              <a:sym typeface="IBM Plex Sans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408022E6-33B2-AF8C-5B05-82979C420CDC}"/>
              </a:ext>
            </a:extLst>
          </p:cNvPr>
          <p:cNvPicPr>
            <a:picLocks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868" y="3519601"/>
            <a:ext cx="450427" cy="418382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24596FF8-656F-6E51-807F-791E0F25C289}"/>
              </a:ext>
            </a:extLst>
          </p:cNvPr>
          <p:cNvSpPr txBox="1"/>
          <p:nvPr/>
        </p:nvSpPr>
        <p:spPr>
          <a:xfrm>
            <a:off x="2112293" y="4081048"/>
            <a:ext cx="1297575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Sterling File Gateway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72A698C-8AFB-3E84-81FE-9F7E5D94C755}"/>
              </a:ext>
            </a:extLst>
          </p:cNvPr>
          <p:cNvSpPr/>
          <p:nvPr/>
        </p:nvSpPr>
        <p:spPr>
          <a:xfrm>
            <a:off x="2350727" y="4487618"/>
            <a:ext cx="852609" cy="818479"/>
          </a:xfrm>
          <a:prstGeom prst="ellipse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defTabSz="1207588" hangingPunct="0">
              <a:lnSpc>
                <a:spcPct val="90000"/>
              </a:lnSpc>
              <a:defRPr/>
            </a:pPr>
            <a:endParaRPr lang="en-US" sz="4800" kern="0" dirty="0">
              <a:solidFill>
                <a:srgbClr val="FFFFFF"/>
              </a:solidFill>
              <a:ea typeface="Helvetica Neue" charset="0"/>
              <a:cs typeface="Helvetica" panose="020B0604020202020204" pitchFamily="34" charset="0"/>
              <a:sym typeface="IBM Plex Sans"/>
            </a:endParaRP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75443E91-E537-6E49-D578-036A4B2B92F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1767" y="4672787"/>
            <a:ext cx="481314" cy="497657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88E0365-FFBE-2A3E-64B7-1A6CC577AFE1}"/>
              </a:ext>
            </a:extLst>
          </p:cNvPr>
          <p:cNvSpPr txBox="1"/>
          <p:nvPr/>
        </p:nvSpPr>
        <p:spPr>
          <a:xfrm>
            <a:off x="2128243" y="5304148"/>
            <a:ext cx="1297575" cy="334313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Control Center </a:t>
            </a:r>
          </a:p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Monitor / Director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C61AF09-8397-C590-B416-5C35F1CAE346}"/>
              </a:ext>
            </a:extLst>
          </p:cNvPr>
          <p:cNvCxnSpPr/>
          <p:nvPr/>
        </p:nvCxnSpPr>
        <p:spPr>
          <a:xfrm>
            <a:off x="1427736" y="3416384"/>
            <a:ext cx="9181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5680635-D1AF-2870-3223-689D777F78F9}"/>
              </a:ext>
            </a:extLst>
          </p:cNvPr>
          <p:cNvCxnSpPr>
            <a:cxnSpLocks/>
          </p:cNvCxnSpPr>
          <p:nvPr/>
        </p:nvCxnSpPr>
        <p:spPr>
          <a:xfrm>
            <a:off x="1240221" y="3537254"/>
            <a:ext cx="11004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4DB6103-6113-845E-9404-71B0E05FD3D6}"/>
              </a:ext>
            </a:extLst>
          </p:cNvPr>
          <p:cNvCxnSpPr>
            <a:cxnSpLocks/>
          </p:cNvCxnSpPr>
          <p:nvPr/>
        </p:nvCxnSpPr>
        <p:spPr>
          <a:xfrm>
            <a:off x="1079739" y="3665662"/>
            <a:ext cx="12540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A49E6-6D7D-D476-353C-81093A65AC26}"/>
              </a:ext>
            </a:extLst>
          </p:cNvPr>
          <p:cNvCxnSpPr>
            <a:cxnSpLocks/>
          </p:cNvCxnSpPr>
          <p:nvPr/>
        </p:nvCxnSpPr>
        <p:spPr>
          <a:xfrm>
            <a:off x="1086589" y="3789851"/>
            <a:ext cx="12540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8F3B1E3-D00F-03BB-642B-57C163EDEDCC}"/>
              </a:ext>
            </a:extLst>
          </p:cNvPr>
          <p:cNvCxnSpPr>
            <a:cxnSpLocks/>
          </p:cNvCxnSpPr>
          <p:nvPr/>
        </p:nvCxnSpPr>
        <p:spPr>
          <a:xfrm>
            <a:off x="1213497" y="3908669"/>
            <a:ext cx="11271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8CBD268-0568-4386-9413-28E40476D914}"/>
              </a:ext>
            </a:extLst>
          </p:cNvPr>
          <p:cNvCxnSpPr>
            <a:cxnSpLocks/>
          </p:cNvCxnSpPr>
          <p:nvPr/>
        </p:nvCxnSpPr>
        <p:spPr>
          <a:xfrm>
            <a:off x="1405663" y="4031642"/>
            <a:ext cx="9450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6B219023-F17F-5C67-B800-54D7578E2C53}"/>
              </a:ext>
            </a:extLst>
          </p:cNvPr>
          <p:cNvCxnSpPr>
            <a:cxnSpLocks/>
          </p:cNvCxnSpPr>
          <p:nvPr/>
        </p:nvCxnSpPr>
        <p:spPr>
          <a:xfrm flipH="1">
            <a:off x="2761080" y="4257447"/>
            <a:ext cx="1" cy="19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D156AD8-09E8-142A-B91B-E141794800A1}"/>
              </a:ext>
            </a:extLst>
          </p:cNvPr>
          <p:cNvSpPr txBox="1"/>
          <p:nvPr/>
        </p:nvSpPr>
        <p:spPr>
          <a:xfrm>
            <a:off x="49760" y="2470721"/>
            <a:ext cx="400110" cy="2546925"/>
          </a:xfrm>
          <a:prstGeom prst="rect">
            <a:avLst/>
          </a:prstGeom>
          <a:noFill/>
          <a:ln w="12700">
            <a:noFill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Flight</a:t>
            </a:r>
            <a:r>
              <a:rPr lang="en-US" sz="1400" b="1" dirty="0"/>
              <a:t> </a:t>
            </a:r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Data</a:t>
            </a:r>
            <a:r>
              <a:rPr lang="en-US" sz="1400" b="1" dirty="0"/>
              <a:t> </a:t>
            </a:r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Recorder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3BC1A3E-F779-A63A-AFF9-5692702A7732}"/>
              </a:ext>
            </a:extLst>
          </p:cNvPr>
          <p:cNvCxnSpPr>
            <a:cxnSpLocks/>
          </p:cNvCxnSpPr>
          <p:nvPr/>
        </p:nvCxnSpPr>
        <p:spPr>
          <a:xfrm flipH="1">
            <a:off x="6401573" y="1933246"/>
            <a:ext cx="0" cy="5486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779120D-F890-C5DC-E01C-4C33E5496DB4}"/>
              </a:ext>
            </a:extLst>
          </p:cNvPr>
          <p:cNvCxnSpPr>
            <a:cxnSpLocks/>
          </p:cNvCxnSpPr>
          <p:nvPr/>
        </p:nvCxnSpPr>
        <p:spPr>
          <a:xfrm>
            <a:off x="6648538" y="1933246"/>
            <a:ext cx="2669" cy="5486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A3E66619-3774-D75E-45EE-A1263D444076}"/>
              </a:ext>
            </a:extLst>
          </p:cNvPr>
          <p:cNvSpPr txBox="1"/>
          <p:nvPr/>
        </p:nvSpPr>
        <p:spPr>
          <a:xfrm>
            <a:off x="6533162" y="2784961"/>
            <a:ext cx="82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UI Services</a:t>
            </a:r>
          </a:p>
          <a:p>
            <a:pPr algn="ctr"/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MAS Core</a:t>
            </a:r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8F4838DD-273D-A5D5-8DBB-07E88606F01B}"/>
              </a:ext>
            </a:extLst>
          </p:cNvPr>
          <p:cNvSpPr/>
          <p:nvPr/>
        </p:nvSpPr>
        <p:spPr>
          <a:xfrm>
            <a:off x="6571681" y="2779163"/>
            <a:ext cx="825840" cy="323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7888D49-949C-0B2F-D1C2-91481F27602F}"/>
              </a:ext>
            </a:extLst>
          </p:cNvPr>
          <p:cNvCxnSpPr>
            <a:cxnSpLocks/>
          </p:cNvCxnSpPr>
          <p:nvPr/>
        </p:nvCxnSpPr>
        <p:spPr>
          <a:xfrm>
            <a:off x="6651210" y="2479751"/>
            <a:ext cx="452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5C93202C-B0B1-901B-7E17-EB16CB196D90}"/>
              </a:ext>
            </a:extLst>
          </p:cNvPr>
          <p:cNvCxnSpPr>
            <a:cxnSpLocks/>
          </p:cNvCxnSpPr>
          <p:nvPr/>
        </p:nvCxnSpPr>
        <p:spPr>
          <a:xfrm flipH="1">
            <a:off x="7088780" y="2479751"/>
            <a:ext cx="0" cy="295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CEFC5230-31E0-372A-19A7-F976E5658F06}"/>
              </a:ext>
            </a:extLst>
          </p:cNvPr>
          <p:cNvSpPr txBox="1"/>
          <p:nvPr/>
        </p:nvSpPr>
        <p:spPr>
          <a:xfrm>
            <a:off x="5643169" y="2784960"/>
            <a:ext cx="96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UI Services</a:t>
            </a:r>
          </a:p>
          <a:p>
            <a:pPr algn="ctr"/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MAS Applications</a:t>
            </a: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4872A8BF-E56C-48C3-9788-60C63734879A}"/>
              </a:ext>
            </a:extLst>
          </p:cNvPr>
          <p:cNvSpPr/>
          <p:nvPr/>
        </p:nvSpPr>
        <p:spPr>
          <a:xfrm>
            <a:off x="5706742" y="2775628"/>
            <a:ext cx="825840" cy="323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05889D9-4747-7279-5255-47DFB9582D6A}"/>
              </a:ext>
            </a:extLst>
          </p:cNvPr>
          <p:cNvCxnSpPr>
            <a:cxnSpLocks/>
          </p:cNvCxnSpPr>
          <p:nvPr/>
        </p:nvCxnSpPr>
        <p:spPr>
          <a:xfrm>
            <a:off x="5953359" y="2479751"/>
            <a:ext cx="452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3B648D4-4D25-3BE8-0D66-CAA7307A28CF}"/>
              </a:ext>
            </a:extLst>
          </p:cNvPr>
          <p:cNvCxnSpPr>
            <a:cxnSpLocks/>
          </p:cNvCxnSpPr>
          <p:nvPr/>
        </p:nvCxnSpPr>
        <p:spPr>
          <a:xfrm>
            <a:off x="5958134" y="2479751"/>
            <a:ext cx="0" cy="280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79C52824-5EC8-50A8-E435-F53DCE195B02}"/>
              </a:ext>
            </a:extLst>
          </p:cNvPr>
          <p:cNvSpPr/>
          <p:nvPr/>
        </p:nvSpPr>
        <p:spPr>
          <a:xfrm>
            <a:off x="5763508" y="3383567"/>
            <a:ext cx="1465504" cy="8013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A47AA09-5140-94E1-C8D9-C824B4C79DA3}"/>
              </a:ext>
            </a:extLst>
          </p:cNvPr>
          <p:cNvSpPr txBox="1"/>
          <p:nvPr/>
        </p:nvSpPr>
        <p:spPr>
          <a:xfrm>
            <a:off x="5779313" y="3381405"/>
            <a:ext cx="1373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Maximo Application Suite</a:t>
            </a:r>
          </a:p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    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Application API Services</a:t>
            </a:r>
          </a:p>
          <a:p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     Administration services</a:t>
            </a:r>
          </a:p>
          <a:p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     User Management</a:t>
            </a:r>
          </a:p>
          <a:p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     Workspace Management</a:t>
            </a:r>
          </a:p>
          <a:p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     Shared License service</a:t>
            </a: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DDA3AB20-C802-12E2-2358-A6BAD970EA82}"/>
              </a:ext>
            </a:extLst>
          </p:cNvPr>
          <p:cNvSpPr/>
          <p:nvPr/>
        </p:nvSpPr>
        <p:spPr>
          <a:xfrm>
            <a:off x="9967285" y="2480149"/>
            <a:ext cx="1883303" cy="209368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22DD1F90-E911-95BF-D6F4-DDC725943B3A}"/>
              </a:ext>
            </a:extLst>
          </p:cNvPr>
          <p:cNvCxnSpPr>
            <a:cxnSpLocks/>
          </p:cNvCxnSpPr>
          <p:nvPr/>
        </p:nvCxnSpPr>
        <p:spPr>
          <a:xfrm>
            <a:off x="5947651" y="3114796"/>
            <a:ext cx="0" cy="2455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ADC6E9EC-1375-567C-1268-F5F729216AC4}"/>
              </a:ext>
            </a:extLst>
          </p:cNvPr>
          <p:cNvCxnSpPr>
            <a:cxnSpLocks/>
          </p:cNvCxnSpPr>
          <p:nvPr/>
        </p:nvCxnSpPr>
        <p:spPr>
          <a:xfrm>
            <a:off x="7088780" y="3112845"/>
            <a:ext cx="0" cy="268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0000C68C-EEDC-B20D-C2E2-9F50C1DE07A6}"/>
              </a:ext>
            </a:extLst>
          </p:cNvPr>
          <p:cNvGrpSpPr/>
          <p:nvPr/>
        </p:nvGrpSpPr>
        <p:grpSpPr>
          <a:xfrm>
            <a:off x="3668553" y="4415177"/>
            <a:ext cx="1334369" cy="296954"/>
            <a:chOff x="3041485" y="742243"/>
            <a:chExt cx="2491213" cy="608400"/>
          </a:xfrm>
        </p:grpSpPr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3E80B575-55BD-DCB2-58BB-DA826844DA0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41485" y="742243"/>
              <a:ext cx="608399" cy="608400"/>
            </a:xfrm>
            <a:prstGeom prst="roundRect">
              <a:avLst>
                <a:gd name="adj" fmla="val 20422"/>
              </a:avLst>
            </a:prstGeom>
            <a:solidFill>
              <a:srgbClr val="0F62FE"/>
            </a:solidFill>
            <a:ln w="15875">
              <a:solidFill>
                <a:srgbClr val="0F62FE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82CAAFE-BB0E-67C2-7740-CA7383AF91A1}"/>
                </a:ext>
              </a:extLst>
            </p:cNvPr>
            <p:cNvSpPr txBox="1"/>
            <p:nvPr/>
          </p:nvSpPr>
          <p:spPr>
            <a:xfrm>
              <a:off x="3604724" y="785231"/>
              <a:ext cx="1927974" cy="464240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Relational </a:t>
              </a:r>
              <a:r>
                <a:rPr lang="en-RO" sz="700" b="1">
                  <a:latin typeface="IBM Plex Sans" panose="020B0503050203000203" pitchFamily="34" charset="0"/>
                  <a:cs typeface="Arial" panose="020B0604020202020204" pitchFamily="34" charset="0"/>
                </a:rPr>
                <a:t>Database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38DBAA84-F848-2811-CE3F-E3CF5F290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190885" y="891643"/>
              <a:ext cx="309600" cy="309601"/>
            </a:xfrm>
            <a:prstGeom prst="rect">
              <a:avLst/>
            </a:prstGeom>
          </p:spPr>
        </p:pic>
      </p:grp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600E9F58-2A8B-A550-9D5C-EC36C8EAE99C}"/>
              </a:ext>
            </a:extLst>
          </p:cNvPr>
          <p:cNvSpPr/>
          <p:nvPr/>
        </p:nvSpPr>
        <p:spPr>
          <a:xfrm>
            <a:off x="3600958" y="4369258"/>
            <a:ext cx="1597684" cy="21061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C49AF47-401F-4A12-1077-C24F7FD2A194}"/>
              </a:ext>
            </a:extLst>
          </p:cNvPr>
          <p:cNvSpPr txBox="1"/>
          <p:nvPr/>
        </p:nvSpPr>
        <p:spPr>
          <a:xfrm>
            <a:off x="3680695" y="4760682"/>
            <a:ext cx="1417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Maximo Manage –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Asset Data</a:t>
            </a:r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1A52382E-0611-4BB5-8B41-4B295ACE698F}"/>
              </a:ext>
            </a:extLst>
          </p:cNvPr>
          <p:cNvSpPr/>
          <p:nvPr/>
        </p:nvSpPr>
        <p:spPr>
          <a:xfrm>
            <a:off x="3664776" y="5018433"/>
            <a:ext cx="139253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7A58CDB7-3115-F744-B612-FF1B0F34EC8C}"/>
              </a:ext>
            </a:extLst>
          </p:cNvPr>
          <p:cNvSpPr/>
          <p:nvPr/>
        </p:nvSpPr>
        <p:spPr>
          <a:xfrm>
            <a:off x="3677216" y="5301467"/>
            <a:ext cx="139253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068D265A-3FF7-A1E3-7078-4F8D40DEA8AA}"/>
              </a:ext>
            </a:extLst>
          </p:cNvPr>
          <p:cNvSpPr/>
          <p:nvPr/>
        </p:nvSpPr>
        <p:spPr>
          <a:xfrm>
            <a:off x="3680327" y="5584494"/>
            <a:ext cx="139253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C81E7569-4A9A-8773-00BF-AB68E548BC81}"/>
              </a:ext>
            </a:extLst>
          </p:cNvPr>
          <p:cNvSpPr/>
          <p:nvPr/>
        </p:nvSpPr>
        <p:spPr>
          <a:xfrm>
            <a:off x="3683436" y="5867521"/>
            <a:ext cx="139253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0B4B86F-A9E8-1FDC-F437-26A345E2F568}"/>
              </a:ext>
            </a:extLst>
          </p:cNvPr>
          <p:cNvSpPr txBox="1"/>
          <p:nvPr/>
        </p:nvSpPr>
        <p:spPr>
          <a:xfrm>
            <a:off x="3672931" y="5046321"/>
            <a:ext cx="14963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Maximo Monitor –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Config Data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9564BA5-67CB-5B29-01BE-8180708B043E}"/>
              </a:ext>
            </a:extLst>
          </p:cNvPr>
          <p:cNvSpPr txBox="1"/>
          <p:nvPr/>
        </p:nvSpPr>
        <p:spPr>
          <a:xfrm>
            <a:off x="3686536" y="5331054"/>
            <a:ext cx="1417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Maximo Health –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Sensor</a:t>
            </a:r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F12D575-E175-18B7-3A7B-C8439CBB1437}"/>
              </a:ext>
            </a:extLst>
          </p:cNvPr>
          <p:cNvSpPr txBox="1"/>
          <p:nvPr/>
        </p:nvSpPr>
        <p:spPr>
          <a:xfrm>
            <a:off x="3645770" y="5600431"/>
            <a:ext cx="15506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Maximo Predict –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Analytics Data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37CBCE3-4E8C-C60A-A597-0B5D2F91D956}"/>
              </a:ext>
            </a:extLst>
          </p:cNvPr>
          <p:cNvCxnSpPr>
            <a:cxnSpLocks/>
          </p:cNvCxnSpPr>
          <p:nvPr/>
        </p:nvCxnSpPr>
        <p:spPr>
          <a:xfrm flipH="1">
            <a:off x="4310743" y="3947314"/>
            <a:ext cx="14236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81599FB4-CDE9-7BB4-C498-7154A3DE3C43}"/>
              </a:ext>
            </a:extLst>
          </p:cNvPr>
          <p:cNvCxnSpPr>
            <a:cxnSpLocks/>
          </p:cNvCxnSpPr>
          <p:nvPr/>
        </p:nvCxnSpPr>
        <p:spPr>
          <a:xfrm flipH="1">
            <a:off x="4310743" y="3952367"/>
            <a:ext cx="0" cy="412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6E62362-DE1A-1AB4-5EB8-BDA48FD0D1CA}"/>
              </a:ext>
            </a:extLst>
          </p:cNvPr>
          <p:cNvCxnSpPr>
            <a:cxnSpLocks/>
          </p:cNvCxnSpPr>
          <p:nvPr/>
        </p:nvCxnSpPr>
        <p:spPr>
          <a:xfrm>
            <a:off x="6096000" y="4177523"/>
            <a:ext cx="0" cy="2103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AA96B00B-58D3-0784-3D35-FC16D15B596A}"/>
              </a:ext>
            </a:extLst>
          </p:cNvPr>
          <p:cNvSpPr txBox="1"/>
          <p:nvPr/>
        </p:nvSpPr>
        <p:spPr>
          <a:xfrm>
            <a:off x="5734425" y="5681357"/>
            <a:ext cx="1032681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Cloud Object Store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31052AE9-6B38-5AD8-B502-B4F6C5020677}"/>
              </a:ext>
            </a:extLst>
          </p:cNvPr>
          <p:cNvSpPr/>
          <p:nvPr/>
        </p:nvSpPr>
        <p:spPr>
          <a:xfrm>
            <a:off x="7128586" y="4938896"/>
            <a:ext cx="150844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0060991-3FE7-617F-462C-6882CA2220D4}"/>
              </a:ext>
            </a:extLst>
          </p:cNvPr>
          <p:cNvSpPr txBox="1"/>
          <p:nvPr/>
        </p:nvSpPr>
        <p:spPr>
          <a:xfrm>
            <a:off x="7063737" y="4960264"/>
            <a:ext cx="17091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Maximo Visual Inspection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– Images</a:t>
            </a: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82F0467C-1247-DF8E-B433-B11C56B27FD8}"/>
              </a:ext>
            </a:extLst>
          </p:cNvPr>
          <p:cNvSpPr/>
          <p:nvPr/>
        </p:nvSpPr>
        <p:spPr>
          <a:xfrm>
            <a:off x="3685441" y="6141206"/>
            <a:ext cx="139253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029F002-0E84-8247-B052-ED20C2DEEA4A}"/>
              </a:ext>
            </a:extLst>
          </p:cNvPr>
          <p:cNvSpPr txBox="1"/>
          <p:nvPr/>
        </p:nvSpPr>
        <p:spPr>
          <a:xfrm>
            <a:off x="3702482" y="6155647"/>
            <a:ext cx="1417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Analytics –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Results Data</a:t>
            </a:r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77736457-4917-A2C3-8897-875B1F1B93BB}"/>
              </a:ext>
            </a:extLst>
          </p:cNvPr>
          <p:cNvSpPr/>
          <p:nvPr/>
        </p:nvSpPr>
        <p:spPr>
          <a:xfrm>
            <a:off x="3518371" y="1269013"/>
            <a:ext cx="1098651" cy="7756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606C63A-4203-D140-8D93-DE23EFA49E2F}"/>
              </a:ext>
            </a:extLst>
          </p:cNvPr>
          <p:cNvSpPr txBox="1"/>
          <p:nvPr/>
        </p:nvSpPr>
        <p:spPr>
          <a:xfrm>
            <a:off x="3628974" y="1556807"/>
            <a:ext cx="8774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IFS Application</a:t>
            </a: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1F6C8061-7911-34B6-2E0A-87EAACA81BDF}"/>
              </a:ext>
            </a:extLst>
          </p:cNvPr>
          <p:cNvCxnSpPr>
            <a:cxnSpLocks/>
          </p:cNvCxnSpPr>
          <p:nvPr/>
        </p:nvCxnSpPr>
        <p:spPr>
          <a:xfrm>
            <a:off x="5196421" y="3640631"/>
            <a:ext cx="53800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8B486B6-D0C5-9AD4-6567-71F5ED28B147}"/>
              </a:ext>
            </a:extLst>
          </p:cNvPr>
          <p:cNvSpPr txBox="1"/>
          <p:nvPr/>
        </p:nvSpPr>
        <p:spPr>
          <a:xfrm>
            <a:off x="4954820" y="2581416"/>
            <a:ext cx="307777" cy="901659"/>
          </a:xfrm>
          <a:prstGeom prst="rect">
            <a:avLst/>
          </a:prstGeom>
          <a:noFill/>
          <a:ln w="12700">
            <a:noFill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REST API</a:t>
            </a:r>
          </a:p>
        </p:txBody>
      </p:sp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ACEA9B4C-B7C4-603B-91A1-976AE42AD6F8}"/>
              </a:ext>
            </a:extLst>
          </p:cNvPr>
          <p:cNvSpPr/>
          <p:nvPr/>
        </p:nvSpPr>
        <p:spPr>
          <a:xfrm>
            <a:off x="7136631" y="5245014"/>
            <a:ext cx="150844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355681E-8CA0-4E9E-01C2-DC2D8FFD50B5}"/>
              </a:ext>
            </a:extLst>
          </p:cNvPr>
          <p:cNvSpPr txBox="1"/>
          <p:nvPr/>
        </p:nvSpPr>
        <p:spPr>
          <a:xfrm>
            <a:off x="7135998" y="5258579"/>
            <a:ext cx="1417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AI Model-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Project Data</a:t>
            </a:r>
            <a:endParaRPr lang="en-US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9813AA3-A6F4-9D01-1506-5357F6F6FBAF}"/>
              </a:ext>
            </a:extLst>
          </p:cNvPr>
          <p:cNvSpPr txBox="1"/>
          <p:nvPr/>
        </p:nvSpPr>
        <p:spPr>
          <a:xfrm>
            <a:off x="7107147" y="5562771"/>
            <a:ext cx="15976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Red Hat OpenShift -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Configuration</a:t>
            </a:r>
            <a:endParaRPr lang="en-US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E5D577EF-5A26-79A8-8AC3-6421E04E428B}"/>
              </a:ext>
            </a:extLst>
          </p:cNvPr>
          <p:cNvSpPr/>
          <p:nvPr/>
        </p:nvSpPr>
        <p:spPr>
          <a:xfrm>
            <a:off x="7145328" y="5550934"/>
            <a:ext cx="150844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84CCF40A-EECD-7D28-A3E4-DB05A8DC3CAB}"/>
              </a:ext>
            </a:extLst>
          </p:cNvPr>
          <p:cNvSpPr/>
          <p:nvPr/>
        </p:nvSpPr>
        <p:spPr>
          <a:xfrm>
            <a:off x="9354896" y="4815665"/>
            <a:ext cx="2449876" cy="168758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9228C9E-EDCA-7390-3CB5-B3C9D563430E}"/>
              </a:ext>
            </a:extLst>
          </p:cNvPr>
          <p:cNvSpPr txBox="1"/>
          <p:nvPr/>
        </p:nvSpPr>
        <p:spPr>
          <a:xfrm>
            <a:off x="10429264" y="2482061"/>
            <a:ext cx="763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IBM Plex Sans" panose="020B0503050203000203" pitchFamily="34" charset="0"/>
                <a:cs typeface="Arial" panose="020B0604020202020204" pitchFamily="34" charset="0"/>
              </a:rPr>
              <a:t>SevOne</a:t>
            </a:r>
            <a:endParaRPr lang="en-US" sz="9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E14AAAA4-7281-4ACA-5228-2675F5C5CEC4}"/>
              </a:ext>
            </a:extLst>
          </p:cNvPr>
          <p:cNvSpPr/>
          <p:nvPr/>
        </p:nvSpPr>
        <p:spPr>
          <a:xfrm>
            <a:off x="10371465" y="2719440"/>
            <a:ext cx="825840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E8F9A5C-652A-A1D8-4829-074D3401009A}"/>
              </a:ext>
            </a:extLst>
          </p:cNvPr>
          <p:cNvSpPr txBox="1"/>
          <p:nvPr/>
        </p:nvSpPr>
        <p:spPr>
          <a:xfrm>
            <a:off x="10444607" y="2738102"/>
            <a:ext cx="6982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Data Insight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AABF9EFE-36FD-3C81-91DC-84A97C7CBE79}"/>
              </a:ext>
            </a:extLst>
          </p:cNvPr>
          <p:cNvSpPr/>
          <p:nvPr/>
        </p:nvSpPr>
        <p:spPr>
          <a:xfrm>
            <a:off x="10375862" y="3169880"/>
            <a:ext cx="825840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B16EB2F-C76E-C601-A70D-5F9C1D4BEBEA}"/>
              </a:ext>
            </a:extLst>
          </p:cNvPr>
          <p:cNvSpPr txBox="1"/>
          <p:nvPr/>
        </p:nvSpPr>
        <p:spPr>
          <a:xfrm>
            <a:off x="10476998" y="3188542"/>
            <a:ext cx="6982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err="1">
                <a:latin typeface="IBM Plex Sans" panose="020B0503050203000203" pitchFamily="34" charset="0"/>
                <a:cs typeface="Arial" panose="020B0604020202020204" pitchFamily="34" charset="0"/>
              </a:rPr>
              <a:t>vPAS</a:t>
            </a:r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 NMS</a:t>
            </a:r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2649E124-9A6E-2A60-A723-67C68E149955}"/>
              </a:ext>
            </a:extLst>
          </p:cNvPr>
          <p:cNvSpPr/>
          <p:nvPr/>
        </p:nvSpPr>
        <p:spPr>
          <a:xfrm>
            <a:off x="10025802" y="3806631"/>
            <a:ext cx="561416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0D0CFE3-F0E3-37E9-C57F-82B63B9F656B}"/>
              </a:ext>
            </a:extLst>
          </p:cNvPr>
          <p:cNvSpPr txBox="1"/>
          <p:nvPr/>
        </p:nvSpPr>
        <p:spPr>
          <a:xfrm>
            <a:off x="10015993" y="3831587"/>
            <a:ext cx="6982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err="1">
                <a:latin typeface="IBM Plex Sans" panose="020B0503050203000203" pitchFamily="34" charset="0"/>
                <a:cs typeface="Arial" panose="020B0604020202020204" pitchFamily="34" charset="0"/>
              </a:rPr>
              <a:t>vPAS</a:t>
            </a:r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 NMS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60D4CB87-2113-3D3B-509F-A5C1B6D8CC4F}"/>
              </a:ext>
            </a:extLst>
          </p:cNvPr>
          <p:cNvSpPr/>
          <p:nvPr/>
        </p:nvSpPr>
        <p:spPr>
          <a:xfrm>
            <a:off x="11211770" y="3806631"/>
            <a:ext cx="553586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CC9542E7-F7C9-BB19-B5D8-969AC7B83234}"/>
              </a:ext>
            </a:extLst>
          </p:cNvPr>
          <p:cNvSpPr txBox="1"/>
          <p:nvPr/>
        </p:nvSpPr>
        <p:spPr>
          <a:xfrm>
            <a:off x="11253609" y="3831440"/>
            <a:ext cx="467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err="1">
                <a:latin typeface="IBM Plex Sans" panose="020B0503050203000203" pitchFamily="34" charset="0"/>
                <a:cs typeface="Arial" panose="020B0604020202020204" pitchFamily="34" charset="0"/>
              </a:rPr>
              <a:t>vDNC</a:t>
            </a:r>
            <a:endParaRPr lang="en-US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5D08620E-A6B0-DE72-CAA5-27186985B988}"/>
              </a:ext>
            </a:extLst>
          </p:cNvPr>
          <p:cNvCxnSpPr>
            <a:cxnSpLocks/>
          </p:cNvCxnSpPr>
          <p:nvPr/>
        </p:nvCxnSpPr>
        <p:spPr>
          <a:xfrm flipV="1">
            <a:off x="10570810" y="3931468"/>
            <a:ext cx="626815" cy="651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24F57022-5D7E-072B-09A9-FD653A8F6C30}"/>
              </a:ext>
            </a:extLst>
          </p:cNvPr>
          <p:cNvCxnSpPr>
            <a:cxnSpLocks/>
            <a:stCxn id="250" idx="0"/>
          </p:cNvCxnSpPr>
          <p:nvPr/>
        </p:nvCxnSpPr>
        <p:spPr>
          <a:xfrm flipV="1">
            <a:off x="10306510" y="3409810"/>
            <a:ext cx="545864" cy="39682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730B0C8E-7353-5746-FD8B-614172C87D5C}"/>
              </a:ext>
            </a:extLst>
          </p:cNvPr>
          <p:cNvCxnSpPr>
            <a:cxnSpLocks/>
            <a:stCxn id="252" idx="0"/>
          </p:cNvCxnSpPr>
          <p:nvPr/>
        </p:nvCxnSpPr>
        <p:spPr>
          <a:xfrm flipH="1" flipV="1">
            <a:off x="10852374" y="3416384"/>
            <a:ext cx="636189" cy="39024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4134926F-02ED-8B7E-E362-488E535B5A2A}"/>
              </a:ext>
            </a:extLst>
          </p:cNvPr>
          <p:cNvSpPr txBox="1"/>
          <p:nvPr/>
        </p:nvSpPr>
        <p:spPr>
          <a:xfrm>
            <a:off x="10406959" y="4865079"/>
            <a:ext cx="763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IBM Plex Sans" panose="020B0503050203000203" pitchFamily="34" charset="0"/>
                <a:cs typeface="Arial" panose="020B0604020202020204" pitchFamily="34" charset="0"/>
              </a:rPr>
              <a:t>Instana</a:t>
            </a:r>
            <a:endParaRPr lang="en-US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E54E9BB6-9E3C-1B1C-82FA-8C9061878815}"/>
              </a:ext>
            </a:extLst>
          </p:cNvPr>
          <p:cNvSpPr/>
          <p:nvPr/>
        </p:nvSpPr>
        <p:spPr>
          <a:xfrm>
            <a:off x="3665362" y="4733976"/>
            <a:ext cx="139253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9E7A7908-FB63-02E3-2D46-87F7BB112617}"/>
              </a:ext>
            </a:extLst>
          </p:cNvPr>
          <p:cNvSpPr txBox="1"/>
          <p:nvPr/>
        </p:nvSpPr>
        <p:spPr>
          <a:xfrm>
            <a:off x="3680695" y="5876755"/>
            <a:ext cx="1417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IoT Tool –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Historical Data</a:t>
            </a:r>
          </a:p>
        </p:txBody>
      </p:sp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DED52C22-DE8A-EBF1-C507-6D81C0F01E27}"/>
              </a:ext>
            </a:extLst>
          </p:cNvPr>
          <p:cNvSpPr/>
          <p:nvPr/>
        </p:nvSpPr>
        <p:spPr>
          <a:xfrm>
            <a:off x="7660396" y="3083405"/>
            <a:ext cx="1465504" cy="14042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D3CA197-FFDA-826E-878C-AA30BA603C7D}"/>
              </a:ext>
            </a:extLst>
          </p:cNvPr>
          <p:cNvGrpSpPr/>
          <p:nvPr/>
        </p:nvGrpSpPr>
        <p:grpSpPr>
          <a:xfrm>
            <a:off x="8008972" y="3071461"/>
            <a:ext cx="973943" cy="334313"/>
            <a:chOff x="3042162" y="1262354"/>
            <a:chExt cx="2494542" cy="839210"/>
          </a:xfrm>
        </p:grpSpPr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A84A9798-E5F6-9CC1-89AD-35B71286CAA8}"/>
                </a:ext>
              </a:extLst>
            </p:cNvPr>
            <p:cNvSpPr/>
            <p:nvPr/>
          </p:nvSpPr>
          <p:spPr bwMode="auto">
            <a:xfrm>
              <a:off x="3042162" y="1335751"/>
              <a:ext cx="608400" cy="608400"/>
            </a:xfrm>
            <a:prstGeom prst="roundRect">
              <a:avLst>
                <a:gd name="adj" fmla="val 20422"/>
              </a:avLst>
            </a:prstGeom>
            <a:solidFill>
              <a:srgbClr val="A56EFF"/>
            </a:solidFill>
            <a:ln w="15875" cap="flat" cmpd="sng" algn="ctr">
              <a:solidFill>
                <a:srgbClr val="A56E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1A3CD76A-6DB7-5628-D9A7-A19F44BE28BD}"/>
                </a:ext>
              </a:extLst>
            </p:cNvPr>
            <p:cNvSpPr txBox="1"/>
            <p:nvPr/>
          </p:nvSpPr>
          <p:spPr>
            <a:xfrm>
              <a:off x="3318798" y="1262354"/>
              <a:ext cx="2217906" cy="839210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marL="0" marR="0" lvl="0" indent="0" algn="ctr" defTabSz="18293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Add-on </a:t>
              </a:r>
              <a:r>
                <a:rPr lang="en-RO" sz="700" b="1">
                  <a:latin typeface="IBM Plex Sans" panose="020B0503050203000203" pitchFamily="34" charset="0"/>
                  <a:cs typeface="Arial" panose="020B0604020202020204" pitchFamily="34" charset="0"/>
                </a:rPr>
                <a:t>Application</a:t>
              </a:r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s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7" name="Graphic 286">
              <a:extLst>
                <a:ext uri="{FF2B5EF4-FFF2-40B4-BE49-F238E27FC236}">
                  <a16:creationId xmlns:a16="http://schemas.microsoft.com/office/drawing/2014/main" id="{12F711E9-C211-D592-13F8-4AA2D039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00805" y="1483098"/>
              <a:ext cx="309600" cy="309600"/>
            </a:xfrm>
            <a:prstGeom prst="rect">
              <a:avLst/>
            </a:prstGeom>
          </p:spPr>
        </p:pic>
      </p:grpSp>
      <p:sp>
        <p:nvSpPr>
          <p:cNvPr id="288" name="Rounded Rectangle 287">
            <a:extLst>
              <a:ext uri="{FF2B5EF4-FFF2-40B4-BE49-F238E27FC236}">
                <a16:creationId xmlns:a16="http://schemas.microsoft.com/office/drawing/2014/main" id="{CD3082AB-7D86-743A-B033-0650A36BDDE2}"/>
              </a:ext>
            </a:extLst>
          </p:cNvPr>
          <p:cNvSpPr/>
          <p:nvPr/>
        </p:nvSpPr>
        <p:spPr>
          <a:xfrm>
            <a:off x="7763853" y="4098146"/>
            <a:ext cx="1109327" cy="31752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ounded Rectangle 288">
            <a:extLst>
              <a:ext uri="{FF2B5EF4-FFF2-40B4-BE49-F238E27FC236}">
                <a16:creationId xmlns:a16="http://schemas.microsoft.com/office/drawing/2014/main" id="{D3A3A403-3E91-01DA-053A-6733F25E9EF8}"/>
              </a:ext>
            </a:extLst>
          </p:cNvPr>
          <p:cNvSpPr/>
          <p:nvPr/>
        </p:nvSpPr>
        <p:spPr>
          <a:xfrm>
            <a:off x="7738207" y="3390682"/>
            <a:ext cx="1109327" cy="33998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19EBAD8A-4126-880A-FA30-CBD90CFE9860}"/>
              </a:ext>
            </a:extLst>
          </p:cNvPr>
          <p:cNvCxnSpPr>
            <a:cxnSpLocks/>
          </p:cNvCxnSpPr>
          <p:nvPr/>
        </p:nvCxnSpPr>
        <p:spPr>
          <a:xfrm flipV="1">
            <a:off x="3175343" y="3789851"/>
            <a:ext cx="2559082" cy="18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Rounded Rectangle 303">
            <a:extLst>
              <a:ext uri="{FF2B5EF4-FFF2-40B4-BE49-F238E27FC236}">
                <a16:creationId xmlns:a16="http://schemas.microsoft.com/office/drawing/2014/main" id="{E2B78C81-7DC7-E8F3-2356-3A6AD126BD62}"/>
              </a:ext>
            </a:extLst>
          </p:cNvPr>
          <p:cNvSpPr/>
          <p:nvPr/>
        </p:nvSpPr>
        <p:spPr>
          <a:xfrm>
            <a:off x="5413566" y="4387704"/>
            <a:ext cx="1626720" cy="16053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788742E1-878D-10C5-D092-D7B0A92E7DA4}"/>
              </a:ext>
            </a:extLst>
          </p:cNvPr>
          <p:cNvSpPr txBox="1"/>
          <p:nvPr/>
        </p:nvSpPr>
        <p:spPr>
          <a:xfrm>
            <a:off x="5798822" y="4460873"/>
            <a:ext cx="1032681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Document </a:t>
            </a:r>
            <a:r>
              <a:rPr lang="en-RO" sz="700" b="1">
                <a:latin typeface="IBM Plex Sans" panose="020B0503050203000203" pitchFamily="34" charset="0"/>
                <a:cs typeface="Arial" panose="020B0604020202020204" pitchFamily="34" charset="0"/>
              </a:rPr>
              <a:t>Database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306" name="Rounded Rectangle 305">
            <a:extLst>
              <a:ext uri="{FF2B5EF4-FFF2-40B4-BE49-F238E27FC236}">
                <a16:creationId xmlns:a16="http://schemas.microsoft.com/office/drawing/2014/main" id="{1E1896FE-D023-0E08-5EF4-B7E90897EEA5}"/>
              </a:ext>
            </a:extLst>
          </p:cNvPr>
          <p:cNvSpPr>
            <a:spLocks noChangeAspect="1"/>
          </p:cNvSpPr>
          <p:nvPr/>
        </p:nvSpPr>
        <p:spPr bwMode="auto">
          <a:xfrm>
            <a:off x="5482208" y="4429405"/>
            <a:ext cx="325877" cy="296954"/>
          </a:xfrm>
          <a:prstGeom prst="roundRect">
            <a:avLst>
              <a:gd name="adj" fmla="val 20422"/>
            </a:avLst>
          </a:prstGeom>
          <a:solidFill>
            <a:srgbClr val="0F62FE"/>
          </a:solidFill>
          <a:ln w="15875">
            <a:solidFill>
              <a:srgbClr val="0F62FE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307" name="Graphic 306">
            <a:extLst>
              <a:ext uri="{FF2B5EF4-FFF2-40B4-BE49-F238E27FC236}">
                <a16:creationId xmlns:a16="http://schemas.microsoft.com/office/drawing/2014/main" id="{F5A0225D-74FB-A9FB-5A07-7EC15B09B7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6231" y="4495552"/>
            <a:ext cx="165831" cy="151113"/>
          </a:xfrm>
          <a:prstGeom prst="rect">
            <a:avLst/>
          </a:prstGeom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952398AB-7761-B362-5556-2E4C05430A75}"/>
              </a:ext>
            </a:extLst>
          </p:cNvPr>
          <p:cNvSpPr txBox="1"/>
          <p:nvPr/>
        </p:nvSpPr>
        <p:spPr>
          <a:xfrm>
            <a:off x="5458701" y="4758732"/>
            <a:ext cx="1614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MAS Core –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Services Configuration</a:t>
            </a:r>
            <a:endParaRPr lang="en-US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E4311AFF-F34B-E7E4-203E-C26941B2829F}"/>
              </a:ext>
            </a:extLst>
          </p:cNvPr>
          <p:cNvSpPr txBox="1"/>
          <p:nvPr/>
        </p:nvSpPr>
        <p:spPr>
          <a:xfrm>
            <a:off x="5467746" y="5067024"/>
            <a:ext cx="1417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IoT Tool -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Configuration</a:t>
            </a:r>
            <a:endParaRPr lang="en-US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CEA4293-C4B9-732E-2ABB-DD787B3CFE2B}"/>
              </a:ext>
            </a:extLst>
          </p:cNvPr>
          <p:cNvSpPr txBox="1"/>
          <p:nvPr/>
        </p:nvSpPr>
        <p:spPr>
          <a:xfrm>
            <a:off x="5458701" y="5352901"/>
            <a:ext cx="15476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Visual Inspection - 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Configuration</a:t>
            </a:r>
            <a:endParaRPr lang="en-US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311" name="Rounded Rectangle 310">
            <a:extLst>
              <a:ext uri="{FF2B5EF4-FFF2-40B4-BE49-F238E27FC236}">
                <a16:creationId xmlns:a16="http://schemas.microsoft.com/office/drawing/2014/main" id="{963B35FB-AD69-C1A1-DD12-EF03221465C4}"/>
              </a:ext>
            </a:extLst>
          </p:cNvPr>
          <p:cNvSpPr/>
          <p:nvPr/>
        </p:nvSpPr>
        <p:spPr>
          <a:xfrm>
            <a:off x="5471675" y="4755123"/>
            <a:ext cx="150844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ounded Rectangle 311">
            <a:extLst>
              <a:ext uri="{FF2B5EF4-FFF2-40B4-BE49-F238E27FC236}">
                <a16:creationId xmlns:a16="http://schemas.microsoft.com/office/drawing/2014/main" id="{D0701396-7708-1D9D-D063-90C6647D51E5}"/>
              </a:ext>
            </a:extLst>
          </p:cNvPr>
          <p:cNvSpPr/>
          <p:nvPr/>
        </p:nvSpPr>
        <p:spPr>
          <a:xfrm>
            <a:off x="5478904" y="5064045"/>
            <a:ext cx="150844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ounded Rectangle 312">
            <a:extLst>
              <a:ext uri="{FF2B5EF4-FFF2-40B4-BE49-F238E27FC236}">
                <a16:creationId xmlns:a16="http://schemas.microsoft.com/office/drawing/2014/main" id="{B7E049AA-2A47-A8CD-4243-67B65D178DE9}"/>
              </a:ext>
            </a:extLst>
          </p:cNvPr>
          <p:cNvSpPr/>
          <p:nvPr/>
        </p:nvSpPr>
        <p:spPr>
          <a:xfrm>
            <a:off x="5486211" y="5355303"/>
            <a:ext cx="1508442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72DA93E1-5F98-3B5D-6A5F-11FDDA2C2ECC}"/>
              </a:ext>
            </a:extLst>
          </p:cNvPr>
          <p:cNvGrpSpPr/>
          <p:nvPr/>
        </p:nvGrpSpPr>
        <p:grpSpPr>
          <a:xfrm>
            <a:off x="5514917" y="5665060"/>
            <a:ext cx="289607" cy="273293"/>
            <a:chOff x="10545762" y="2725400"/>
            <a:chExt cx="608400" cy="608400"/>
          </a:xfrm>
        </p:grpSpPr>
        <p:sp>
          <p:nvSpPr>
            <p:cNvPr id="326" name="Rounded Rectangle 325">
              <a:extLst>
                <a:ext uri="{FF2B5EF4-FFF2-40B4-BE49-F238E27FC236}">
                  <a16:creationId xmlns:a16="http://schemas.microsoft.com/office/drawing/2014/main" id="{C637131A-9217-83CB-0484-6972802FE7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45762" y="2725400"/>
              <a:ext cx="608400" cy="608400"/>
            </a:xfrm>
            <a:prstGeom prst="roundRect">
              <a:avLst>
                <a:gd name="adj" fmla="val 20422"/>
              </a:avLst>
            </a:prstGeom>
            <a:solidFill>
              <a:srgbClr val="0F62FE"/>
            </a:solidFill>
            <a:ln w="15875" cap="flat" cmpd="sng" algn="ctr">
              <a:solidFill>
                <a:srgbClr val="0F62F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endParaRPr>
            </a:p>
          </p:txBody>
        </p:sp>
        <p:pic>
          <p:nvPicPr>
            <p:cNvPr id="328" name="Graphic 327">
              <a:extLst>
                <a:ext uri="{FF2B5EF4-FFF2-40B4-BE49-F238E27FC236}">
                  <a16:creationId xmlns:a16="http://schemas.microsoft.com/office/drawing/2014/main" id="{EC2BFDB6-11A4-BCF7-5E8F-23D53D12C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695162" y="2874800"/>
              <a:ext cx="309600" cy="309600"/>
            </a:xfrm>
            <a:prstGeom prst="rect">
              <a:avLst/>
            </a:prstGeom>
          </p:spPr>
        </p:pic>
      </p:grpSp>
      <p:sp>
        <p:nvSpPr>
          <p:cNvPr id="329" name="Rounded Rectangle 328">
            <a:extLst>
              <a:ext uri="{FF2B5EF4-FFF2-40B4-BE49-F238E27FC236}">
                <a16:creationId xmlns:a16="http://schemas.microsoft.com/office/drawing/2014/main" id="{060F225B-0468-F206-241A-94F0A6A69507}"/>
              </a:ext>
            </a:extLst>
          </p:cNvPr>
          <p:cNvSpPr/>
          <p:nvPr/>
        </p:nvSpPr>
        <p:spPr>
          <a:xfrm>
            <a:off x="7086837" y="4563650"/>
            <a:ext cx="1595355" cy="132953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295E159D-148F-953A-0D01-280B3DC0EE10}"/>
              </a:ext>
            </a:extLst>
          </p:cNvPr>
          <p:cNvCxnSpPr>
            <a:cxnSpLocks/>
          </p:cNvCxnSpPr>
          <p:nvPr/>
        </p:nvCxnSpPr>
        <p:spPr>
          <a:xfrm>
            <a:off x="7560108" y="4086862"/>
            <a:ext cx="0" cy="4633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ED9CAF53-BBE0-CD62-2273-70A3003963D5}"/>
              </a:ext>
            </a:extLst>
          </p:cNvPr>
          <p:cNvGrpSpPr/>
          <p:nvPr/>
        </p:nvGrpSpPr>
        <p:grpSpPr>
          <a:xfrm>
            <a:off x="7134573" y="4600051"/>
            <a:ext cx="1300298" cy="292209"/>
            <a:chOff x="3056480" y="2705554"/>
            <a:chExt cx="2697825" cy="634686"/>
          </a:xfrm>
        </p:grpSpPr>
        <p:sp>
          <p:nvSpPr>
            <p:cNvPr id="336" name="Rounded Rectangle 335">
              <a:extLst>
                <a:ext uri="{FF2B5EF4-FFF2-40B4-BE49-F238E27FC236}">
                  <a16:creationId xmlns:a16="http://schemas.microsoft.com/office/drawing/2014/main" id="{A4BEE092-8266-E9BF-936C-38F02A8C80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56480" y="2731840"/>
              <a:ext cx="608400" cy="608400"/>
            </a:xfrm>
            <a:prstGeom prst="roundRect">
              <a:avLst>
                <a:gd name="adj" fmla="val 20422"/>
              </a:avLst>
            </a:prstGeom>
            <a:solidFill>
              <a:srgbClr val="0F62FE"/>
            </a:solidFill>
            <a:ln w="15875" cap="flat" cmpd="sng" algn="ctr">
              <a:solidFill>
                <a:srgbClr val="0F62F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endParaRP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90A2BCBD-F354-B4B8-1763-8328B785CEF8}"/>
                </a:ext>
              </a:extLst>
            </p:cNvPr>
            <p:cNvSpPr txBox="1"/>
            <p:nvPr/>
          </p:nvSpPr>
          <p:spPr>
            <a:xfrm>
              <a:off x="3561636" y="2705554"/>
              <a:ext cx="2192669" cy="492162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marL="0" marR="0" lvl="0" indent="0" algn="ctr" defTabSz="18293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Persistent Volumes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8" name="Graphic 337">
              <a:extLst>
                <a:ext uri="{FF2B5EF4-FFF2-40B4-BE49-F238E27FC236}">
                  <a16:creationId xmlns:a16="http://schemas.microsoft.com/office/drawing/2014/main" id="{C7D776E9-793B-DA49-65E5-64A0EE69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205880" y="2881240"/>
              <a:ext cx="309600" cy="309600"/>
            </a:xfrm>
            <a:prstGeom prst="rect">
              <a:avLst/>
            </a:prstGeom>
          </p:spPr>
        </p:pic>
      </p:grpSp>
      <p:sp>
        <p:nvSpPr>
          <p:cNvPr id="341" name="Rounded Rectangle 340">
            <a:extLst>
              <a:ext uri="{FF2B5EF4-FFF2-40B4-BE49-F238E27FC236}">
                <a16:creationId xmlns:a16="http://schemas.microsoft.com/office/drawing/2014/main" id="{870E371E-ACF9-D619-EF3B-FB57995F9CDB}"/>
              </a:ext>
            </a:extLst>
          </p:cNvPr>
          <p:cNvSpPr/>
          <p:nvPr/>
        </p:nvSpPr>
        <p:spPr>
          <a:xfrm>
            <a:off x="5474807" y="6056110"/>
            <a:ext cx="3521997" cy="41630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DA75144-AE07-7DB8-196C-4B24080F5A11}"/>
              </a:ext>
            </a:extLst>
          </p:cNvPr>
          <p:cNvCxnSpPr/>
          <p:nvPr/>
        </p:nvCxnSpPr>
        <p:spPr>
          <a:xfrm>
            <a:off x="5300053" y="3947314"/>
            <a:ext cx="0" cy="2305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9BE54142-816E-2FE2-E949-464C28B9F7F0}"/>
              </a:ext>
            </a:extLst>
          </p:cNvPr>
          <p:cNvCxnSpPr>
            <a:cxnSpLocks/>
          </p:cNvCxnSpPr>
          <p:nvPr/>
        </p:nvCxnSpPr>
        <p:spPr>
          <a:xfrm>
            <a:off x="5300053" y="6246669"/>
            <a:ext cx="17714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7A0C2D2E-3B37-D505-063F-333B67F99A3C}"/>
              </a:ext>
            </a:extLst>
          </p:cNvPr>
          <p:cNvSpPr/>
          <p:nvPr/>
        </p:nvSpPr>
        <p:spPr>
          <a:xfrm>
            <a:off x="7649599" y="6121234"/>
            <a:ext cx="1300462" cy="2881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FEA222E-1FDD-4B03-E064-B057E50C06E7}"/>
              </a:ext>
            </a:extLst>
          </p:cNvPr>
          <p:cNvSpPr txBox="1"/>
          <p:nvPr/>
        </p:nvSpPr>
        <p:spPr>
          <a:xfrm>
            <a:off x="5440644" y="6154038"/>
            <a:ext cx="1417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Analytics Services</a:t>
            </a:r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7F7A346C-F537-AD63-81B9-B4753ECD3224}"/>
              </a:ext>
            </a:extLst>
          </p:cNvPr>
          <p:cNvSpPr/>
          <p:nvPr/>
        </p:nvSpPr>
        <p:spPr>
          <a:xfrm>
            <a:off x="6312076" y="6123118"/>
            <a:ext cx="1300462" cy="2881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0BE99FF7-4C5D-4E27-D699-6A34B9A1725B}"/>
              </a:ext>
            </a:extLst>
          </p:cNvPr>
          <p:cNvSpPr txBox="1"/>
          <p:nvPr/>
        </p:nvSpPr>
        <p:spPr>
          <a:xfrm>
            <a:off x="6517174" y="6167153"/>
            <a:ext cx="8433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Watson Studio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3A6781A6-D02F-A795-0A18-11325D28D2F8}"/>
              </a:ext>
            </a:extLst>
          </p:cNvPr>
          <p:cNvSpPr txBox="1"/>
          <p:nvPr/>
        </p:nvSpPr>
        <p:spPr>
          <a:xfrm>
            <a:off x="7831481" y="6166871"/>
            <a:ext cx="960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Watson Discovery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E1D23B7-9072-2ACF-662A-EB7D443BC5EE}"/>
              </a:ext>
            </a:extLst>
          </p:cNvPr>
          <p:cNvSpPr txBox="1"/>
          <p:nvPr/>
        </p:nvSpPr>
        <p:spPr>
          <a:xfrm>
            <a:off x="7725997" y="3411638"/>
            <a:ext cx="108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Asset Configuration Manager</a:t>
            </a:r>
          </a:p>
        </p:txBody>
      </p:sp>
      <p:sp>
        <p:nvSpPr>
          <p:cNvPr id="353" name="Rounded Rectangle 352">
            <a:extLst>
              <a:ext uri="{FF2B5EF4-FFF2-40B4-BE49-F238E27FC236}">
                <a16:creationId xmlns:a16="http://schemas.microsoft.com/office/drawing/2014/main" id="{CF221FCF-B93A-2D7B-1CB3-0CE7D569C14D}"/>
              </a:ext>
            </a:extLst>
          </p:cNvPr>
          <p:cNvSpPr/>
          <p:nvPr/>
        </p:nvSpPr>
        <p:spPr>
          <a:xfrm>
            <a:off x="7750659" y="3740691"/>
            <a:ext cx="1109327" cy="33998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23A35277-A4E7-7500-DF0C-184F46DD5DB7}"/>
              </a:ext>
            </a:extLst>
          </p:cNvPr>
          <p:cNvSpPr txBox="1"/>
          <p:nvPr/>
        </p:nvSpPr>
        <p:spPr>
          <a:xfrm>
            <a:off x="7707484" y="3778113"/>
            <a:ext cx="108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Scheduler Optimization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AEDA7E44-F94B-E80C-8A6B-F6F1F9B7FB38}"/>
              </a:ext>
            </a:extLst>
          </p:cNvPr>
          <p:cNvSpPr txBox="1"/>
          <p:nvPr/>
        </p:nvSpPr>
        <p:spPr>
          <a:xfrm>
            <a:off x="7695623" y="4101318"/>
            <a:ext cx="1032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Maximo Mobile Anywhere</a:t>
            </a:r>
          </a:p>
        </p:txBody>
      </p:sp>
      <p:sp>
        <p:nvSpPr>
          <p:cNvPr id="356" name="Rounded Rectangle 355">
            <a:extLst>
              <a:ext uri="{FF2B5EF4-FFF2-40B4-BE49-F238E27FC236}">
                <a16:creationId xmlns:a16="http://schemas.microsoft.com/office/drawing/2014/main" id="{E90268F6-14C3-CC73-6482-EE72CEFC1421}"/>
              </a:ext>
            </a:extLst>
          </p:cNvPr>
          <p:cNvSpPr/>
          <p:nvPr/>
        </p:nvSpPr>
        <p:spPr>
          <a:xfrm>
            <a:off x="166736" y="3043156"/>
            <a:ext cx="255733" cy="137009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85229A0-0A6A-2E00-D1F1-421808571339}"/>
              </a:ext>
            </a:extLst>
          </p:cNvPr>
          <p:cNvCxnSpPr>
            <a:cxnSpLocks/>
          </p:cNvCxnSpPr>
          <p:nvPr/>
        </p:nvCxnSpPr>
        <p:spPr>
          <a:xfrm>
            <a:off x="7229012" y="3797111"/>
            <a:ext cx="43138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9D0C0BBB-C838-6F35-082E-950DA8DEE59C}"/>
              </a:ext>
            </a:extLst>
          </p:cNvPr>
          <p:cNvCxnSpPr>
            <a:cxnSpLocks/>
          </p:cNvCxnSpPr>
          <p:nvPr/>
        </p:nvCxnSpPr>
        <p:spPr>
          <a:xfrm flipH="1">
            <a:off x="9120721" y="3416384"/>
            <a:ext cx="83753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0C1E9896-1E14-B50D-34D4-2D234707A216}"/>
              </a:ext>
            </a:extLst>
          </p:cNvPr>
          <p:cNvSpPr txBox="1"/>
          <p:nvPr/>
        </p:nvSpPr>
        <p:spPr>
          <a:xfrm>
            <a:off x="9318583" y="3222523"/>
            <a:ext cx="4570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Poll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5F1BAB81-1679-B620-3936-98626355A78D}"/>
              </a:ext>
            </a:extLst>
          </p:cNvPr>
          <p:cNvSpPr txBox="1"/>
          <p:nvPr/>
        </p:nvSpPr>
        <p:spPr>
          <a:xfrm>
            <a:off x="9185862" y="3730198"/>
            <a:ext cx="101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NetFlow, sFlow, etc.</a:t>
            </a:r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42E1CFDB-C797-DFF4-8AF7-7DEF8F8FA4DC}"/>
              </a:ext>
            </a:extLst>
          </p:cNvPr>
          <p:cNvGrpSpPr/>
          <p:nvPr/>
        </p:nvGrpSpPr>
        <p:grpSpPr>
          <a:xfrm>
            <a:off x="10981873" y="3160006"/>
            <a:ext cx="914146" cy="535073"/>
            <a:chOff x="2589513" y="1349366"/>
            <a:chExt cx="1718445" cy="1331681"/>
          </a:xfrm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6B2FA24B-C392-8926-36DD-870E5A36AB6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41485" y="1349366"/>
              <a:ext cx="608400" cy="608400"/>
            </a:xfrm>
            <a:prstGeom prst="roundRect">
              <a:avLst>
                <a:gd name="adj" fmla="val 20422"/>
              </a:avLst>
            </a:prstGeom>
            <a:solidFill>
              <a:srgbClr val="0F62FE"/>
            </a:solidFill>
            <a:ln w="15875" cap="flat" cmpd="sng" algn="ctr">
              <a:solidFill>
                <a:srgbClr val="0F62F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A1276AAD-5D4B-28FD-DD68-4DA171C435CE}"/>
                </a:ext>
              </a:extLst>
            </p:cNvPr>
            <p:cNvSpPr txBox="1"/>
            <p:nvPr/>
          </p:nvSpPr>
          <p:spPr>
            <a:xfrm>
              <a:off x="2589513" y="1849014"/>
              <a:ext cx="1718445" cy="83203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marL="0" marR="0" lvl="0" indent="0" algn="ctr" defTabSz="18293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Config / Performance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1" name="Graphic 390">
              <a:extLst>
                <a:ext uri="{FF2B5EF4-FFF2-40B4-BE49-F238E27FC236}">
                  <a16:creationId xmlns:a16="http://schemas.microsoft.com/office/drawing/2014/main" id="{39A9EB3D-5084-DC92-0D9B-3900AFEFE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190885" y="1498766"/>
              <a:ext cx="309600" cy="309600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88DB8E84-541C-A684-FBAA-1AE063E51AB3}"/>
              </a:ext>
            </a:extLst>
          </p:cNvPr>
          <p:cNvGrpSpPr/>
          <p:nvPr/>
        </p:nvGrpSpPr>
        <p:grpSpPr>
          <a:xfrm>
            <a:off x="10021561" y="4048035"/>
            <a:ext cx="914146" cy="535073"/>
            <a:chOff x="2589513" y="1349366"/>
            <a:chExt cx="1718445" cy="1331681"/>
          </a:xfrm>
        </p:grpSpPr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4E91F69F-8655-ED52-6A76-058483DFD2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41485" y="1349366"/>
              <a:ext cx="608400" cy="608400"/>
            </a:xfrm>
            <a:prstGeom prst="roundRect">
              <a:avLst>
                <a:gd name="adj" fmla="val 20422"/>
              </a:avLst>
            </a:prstGeom>
            <a:solidFill>
              <a:srgbClr val="0F62FE"/>
            </a:solidFill>
            <a:ln w="15875" cap="flat" cmpd="sng" algn="ctr">
              <a:solidFill>
                <a:srgbClr val="0F62F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endParaRP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248800CC-1B3B-0F3B-2441-902FD7AD8D2A}"/>
                </a:ext>
              </a:extLst>
            </p:cNvPr>
            <p:cNvSpPr txBox="1"/>
            <p:nvPr/>
          </p:nvSpPr>
          <p:spPr>
            <a:xfrm>
              <a:off x="2589513" y="1849014"/>
              <a:ext cx="1718445" cy="83203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marL="0" marR="0" lvl="0" indent="0" algn="ctr" defTabSz="18293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Config / Performance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5" name="Graphic 394">
              <a:extLst>
                <a:ext uri="{FF2B5EF4-FFF2-40B4-BE49-F238E27FC236}">
                  <a16:creationId xmlns:a16="http://schemas.microsoft.com/office/drawing/2014/main" id="{75BBA378-7049-94E3-8E89-7AD2A9A3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190885" y="1498766"/>
              <a:ext cx="309600" cy="309600"/>
            </a:xfrm>
            <a:prstGeom prst="rect">
              <a:avLst/>
            </a:prstGeom>
          </p:spPr>
        </p:pic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57593122-5C25-CBB8-6E1A-9F33B518D864}"/>
              </a:ext>
            </a:extLst>
          </p:cNvPr>
          <p:cNvGrpSpPr/>
          <p:nvPr/>
        </p:nvGrpSpPr>
        <p:grpSpPr>
          <a:xfrm>
            <a:off x="10986591" y="4048035"/>
            <a:ext cx="914146" cy="535073"/>
            <a:chOff x="2589513" y="1349366"/>
            <a:chExt cx="1718445" cy="1331681"/>
          </a:xfrm>
        </p:grpSpPr>
        <p:sp>
          <p:nvSpPr>
            <p:cNvPr id="397" name="Rounded Rectangle 396">
              <a:extLst>
                <a:ext uri="{FF2B5EF4-FFF2-40B4-BE49-F238E27FC236}">
                  <a16:creationId xmlns:a16="http://schemas.microsoft.com/office/drawing/2014/main" id="{A07D84B7-31E8-2A06-0D94-B5FF027D55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41485" y="1349366"/>
              <a:ext cx="608400" cy="608400"/>
            </a:xfrm>
            <a:prstGeom prst="roundRect">
              <a:avLst>
                <a:gd name="adj" fmla="val 20422"/>
              </a:avLst>
            </a:prstGeom>
            <a:solidFill>
              <a:srgbClr val="0F62FE"/>
            </a:solidFill>
            <a:ln w="15875" cap="flat" cmpd="sng" algn="ctr">
              <a:solidFill>
                <a:srgbClr val="0F62F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9C2F4521-A04D-A92C-AFF1-0491E102B3A4}"/>
                </a:ext>
              </a:extLst>
            </p:cNvPr>
            <p:cNvSpPr txBox="1"/>
            <p:nvPr/>
          </p:nvSpPr>
          <p:spPr>
            <a:xfrm>
              <a:off x="2589513" y="1849014"/>
              <a:ext cx="1718445" cy="83203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marL="0" marR="0" lvl="0" indent="0" algn="ctr" defTabSz="18293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Config / Performance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9" name="Graphic 398">
              <a:extLst>
                <a:ext uri="{FF2B5EF4-FFF2-40B4-BE49-F238E27FC236}">
                  <a16:creationId xmlns:a16="http://schemas.microsoft.com/office/drawing/2014/main" id="{677E28C6-0C17-2042-D12E-BD491E73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190885" y="1498766"/>
              <a:ext cx="309600" cy="309600"/>
            </a:xfrm>
            <a:prstGeom prst="rect">
              <a:avLst/>
            </a:prstGeom>
          </p:spPr>
        </p:pic>
      </p:grp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CE5465B3-B0B5-8AB1-B50E-5526B318B54A}"/>
              </a:ext>
            </a:extLst>
          </p:cNvPr>
          <p:cNvCxnSpPr/>
          <p:nvPr/>
        </p:nvCxnSpPr>
        <p:spPr>
          <a:xfrm>
            <a:off x="9967191" y="3036891"/>
            <a:ext cx="188330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Process 409">
            <a:extLst>
              <a:ext uri="{FF2B5EF4-FFF2-40B4-BE49-F238E27FC236}">
                <a16:creationId xmlns:a16="http://schemas.microsoft.com/office/drawing/2014/main" id="{29072A7C-8E5C-B17D-059D-226E4161C42F}"/>
              </a:ext>
            </a:extLst>
          </p:cNvPr>
          <p:cNvSpPr/>
          <p:nvPr/>
        </p:nvSpPr>
        <p:spPr>
          <a:xfrm>
            <a:off x="10273006" y="5253844"/>
            <a:ext cx="1250302" cy="339441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B42D19C7-0BF5-30A8-3361-F551D81D9C13}"/>
              </a:ext>
            </a:extLst>
          </p:cNvPr>
          <p:cNvSpPr txBox="1"/>
          <p:nvPr/>
        </p:nvSpPr>
        <p:spPr>
          <a:xfrm>
            <a:off x="10422641" y="5333417"/>
            <a:ext cx="9886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Stream Processor</a:t>
            </a:r>
          </a:p>
        </p:txBody>
      </p:sp>
      <p:sp>
        <p:nvSpPr>
          <p:cNvPr id="412" name="Rounded Rectangle 411">
            <a:extLst>
              <a:ext uri="{FF2B5EF4-FFF2-40B4-BE49-F238E27FC236}">
                <a16:creationId xmlns:a16="http://schemas.microsoft.com/office/drawing/2014/main" id="{7C3A8902-C2ED-3E2C-260D-EC48C65D9A4E}"/>
              </a:ext>
            </a:extLst>
          </p:cNvPr>
          <p:cNvSpPr/>
          <p:nvPr/>
        </p:nvSpPr>
        <p:spPr>
          <a:xfrm>
            <a:off x="9380285" y="5196631"/>
            <a:ext cx="643429" cy="164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BFB1D124-72AB-701C-50CE-1F21A4B88A54}"/>
              </a:ext>
            </a:extLst>
          </p:cNvPr>
          <p:cNvCxnSpPr>
            <a:cxnSpLocks/>
          </p:cNvCxnSpPr>
          <p:nvPr/>
        </p:nvCxnSpPr>
        <p:spPr>
          <a:xfrm>
            <a:off x="9685179" y="4257447"/>
            <a:ext cx="0" cy="92692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6F8CE1A7-53CE-36DC-F3A1-107B92E99A8C}"/>
              </a:ext>
            </a:extLst>
          </p:cNvPr>
          <p:cNvSpPr txBox="1"/>
          <p:nvPr/>
        </p:nvSpPr>
        <p:spPr>
          <a:xfrm>
            <a:off x="9334311" y="5178168"/>
            <a:ext cx="7512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latin typeface="IBM Plex Sans" panose="020B0503050203000203" pitchFamily="34" charset="0"/>
                <a:cs typeface="Arial" panose="020B0604020202020204" pitchFamily="34" charset="0"/>
              </a:rPr>
              <a:t>Instana</a:t>
            </a:r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 Agent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B507D7FD-7AFE-E5A9-565A-191D200D04E3}"/>
              </a:ext>
            </a:extLst>
          </p:cNvPr>
          <p:cNvSpPr txBox="1"/>
          <p:nvPr/>
        </p:nvSpPr>
        <p:spPr>
          <a:xfrm>
            <a:off x="9308760" y="5358606"/>
            <a:ext cx="8444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Communication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C87551F6-9C61-DB0A-CD55-866D935AC2F2}"/>
              </a:ext>
            </a:extLst>
          </p:cNvPr>
          <p:cNvSpPr txBox="1"/>
          <p:nvPr/>
        </p:nvSpPr>
        <p:spPr>
          <a:xfrm>
            <a:off x="9370012" y="5527281"/>
            <a:ext cx="7512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Sensors</a:t>
            </a:r>
          </a:p>
        </p:txBody>
      </p:sp>
      <p:sp>
        <p:nvSpPr>
          <p:cNvPr id="419" name="Rounded Rectangle 418">
            <a:extLst>
              <a:ext uri="{FF2B5EF4-FFF2-40B4-BE49-F238E27FC236}">
                <a16:creationId xmlns:a16="http://schemas.microsoft.com/office/drawing/2014/main" id="{E6CD8580-7010-6203-66F4-04A9DE197947}"/>
              </a:ext>
            </a:extLst>
          </p:cNvPr>
          <p:cNvSpPr/>
          <p:nvPr/>
        </p:nvSpPr>
        <p:spPr>
          <a:xfrm>
            <a:off x="9380277" y="5365068"/>
            <a:ext cx="643429" cy="164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ounded Rectangle 419">
            <a:extLst>
              <a:ext uri="{FF2B5EF4-FFF2-40B4-BE49-F238E27FC236}">
                <a16:creationId xmlns:a16="http://schemas.microsoft.com/office/drawing/2014/main" id="{98BDA25E-440B-B683-85BA-43660DFC89F0}"/>
              </a:ext>
            </a:extLst>
          </p:cNvPr>
          <p:cNvSpPr/>
          <p:nvPr/>
        </p:nvSpPr>
        <p:spPr>
          <a:xfrm>
            <a:off x="9379165" y="5542556"/>
            <a:ext cx="643429" cy="164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3902F712-AECA-52DD-F3E8-C6941875BEC8}"/>
              </a:ext>
            </a:extLst>
          </p:cNvPr>
          <p:cNvSpPr txBox="1"/>
          <p:nvPr/>
        </p:nvSpPr>
        <p:spPr>
          <a:xfrm>
            <a:off x="9444117" y="4058605"/>
            <a:ext cx="307777" cy="901659"/>
          </a:xfrm>
          <a:prstGeom prst="rect">
            <a:avLst/>
          </a:prstGeom>
          <a:noFill/>
          <a:ln w="12700">
            <a:noFill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Traces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510C1E6B-70CC-5591-E860-598D97DB3B6A}"/>
              </a:ext>
            </a:extLst>
          </p:cNvPr>
          <p:cNvSpPr/>
          <p:nvPr/>
        </p:nvSpPr>
        <p:spPr>
          <a:xfrm>
            <a:off x="10115202" y="5160319"/>
            <a:ext cx="1558213" cy="12704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agnetic Disk 422">
            <a:extLst>
              <a:ext uri="{FF2B5EF4-FFF2-40B4-BE49-F238E27FC236}">
                <a16:creationId xmlns:a16="http://schemas.microsoft.com/office/drawing/2014/main" id="{A4306C53-C6E2-9232-C2DA-D24671D429C5}"/>
              </a:ext>
            </a:extLst>
          </p:cNvPr>
          <p:cNvSpPr/>
          <p:nvPr/>
        </p:nvSpPr>
        <p:spPr>
          <a:xfrm>
            <a:off x="10306355" y="5653270"/>
            <a:ext cx="1203649" cy="395887"/>
          </a:xfrm>
          <a:prstGeom prst="flowChartMagneticDisk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87183CCD-FDC2-8D4D-B50F-9A628ECAF9A8}"/>
              </a:ext>
            </a:extLst>
          </p:cNvPr>
          <p:cNvSpPr txBox="1"/>
          <p:nvPr/>
        </p:nvSpPr>
        <p:spPr>
          <a:xfrm>
            <a:off x="10571957" y="5805393"/>
            <a:ext cx="6806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Data Stores</a:t>
            </a:r>
          </a:p>
        </p:txBody>
      </p:sp>
      <p:sp>
        <p:nvSpPr>
          <p:cNvPr id="425" name="Process 424">
            <a:extLst>
              <a:ext uri="{FF2B5EF4-FFF2-40B4-BE49-F238E27FC236}">
                <a16:creationId xmlns:a16="http://schemas.microsoft.com/office/drawing/2014/main" id="{75807489-AE12-4FF2-D30B-12239F513C4B}"/>
              </a:ext>
            </a:extLst>
          </p:cNvPr>
          <p:cNvSpPr/>
          <p:nvPr/>
        </p:nvSpPr>
        <p:spPr>
          <a:xfrm>
            <a:off x="10312352" y="6099955"/>
            <a:ext cx="1250302" cy="269074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9E3F5E19-1934-0C22-5073-D2629093B7EA}"/>
              </a:ext>
            </a:extLst>
          </p:cNvPr>
          <p:cNvSpPr txBox="1"/>
          <p:nvPr/>
        </p:nvSpPr>
        <p:spPr>
          <a:xfrm>
            <a:off x="10608451" y="6150780"/>
            <a:ext cx="9886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UI Backend</a:t>
            </a: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05F0F9C0-CFCA-FC73-BBCB-9A7F643DA673}"/>
              </a:ext>
            </a:extLst>
          </p:cNvPr>
          <p:cNvCxnSpPr/>
          <p:nvPr/>
        </p:nvCxnSpPr>
        <p:spPr>
          <a:xfrm flipV="1">
            <a:off x="9985562" y="5450344"/>
            <a:ext cx="2783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BCEE236-B824-C5AD-1AB8-3B836AE698C5}"/>
              </a:ext>
            </a:extLst>
          </p:cNvPr>
          <p:cNvSpPr txBox="1"/>
          <p:nvPr/>
        </p:nvSpPr>
        <p:spPr>
          <a:xfrm>
            <a:off x="124408" y="8879"/>
            <a:ext cx="11987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HAL </a:t>
            </a:r>
            <a:r>
              <a:rPr lang="en-US" sz="2000" dirty="0">
                <a:solidFill>
                  <a:srgbClr val="262626"/>
                </a:solidFill>
                <a:latin typeface="Georgia" panose="02040502050405020303" pitchFamily="18" charset="0"/>
              </a:rPr>
              <a:t>Integrated Asset Management &amp; Monitoring Platform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Solution Architecture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D2A1E7E-64E1-8B9D-1BA8-1867D428F38A}"/>
              </a:ext>
            </a:extLst>
          </p:cNvPr>
          <p:cNvSpPr/>
          <p:nvPr/>
        </p:nvSpPr>
        <p:spPr>
          <a:xfrm>
            <a:off x="1671663" y="2819215"/>
            <a:ext cx="1791993" cy="289110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897F-70A6-7FC8-BFD7-3A942AA539D9}"/>
              </a:ext>
            </a:extLst>
          </p:cNvPr>
          <p:cNvSpPr txBox="1"/>
          <p:nvPr/>
        </p:nvSpPr>
        <p:spPr>
          <a:xfrm>
            <a:off x="1952956" y="2886904"/>
            <a:ext cx="1297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IBM Plex Sans" panose="020B0503050203000203" pitchFamily="34" charset="0"/>
                <a:cs typeface="Arial" panose="020B0604020202020204" pitchFamily="34" charset="0"/>
              </a:rPr>
              <a:t>Secure File Gateway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9C2320-EDE5-A69A-5718-2EA75A635C7D}"/>
              </a:ext>
            </a:extLst>
          </p:cNvPr>
          <p:cNvCxnSpPr>
            <a:cxnSpLocks/>
          </p:cNvCxnSpPr>
          <p:nvPr/>
        </p:nvCxnSpPr>
        <p:spPr>
          <a:xfrm flipH="1">
            <a:off x="4631935" y="1634158"/>
            <a:ext cx="56448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208017-646D-B64C-F88F-03E1BCB383E1}"/>
              </a:ext>
            </a:extLst>
          </p:cNvPr>
          <p:cNvCxnSpPr/>
          <p:nvPr/>
        </p:nvCxnSpPr>
        <p:spPr>
          <a:xfrm>
            <a:off x="5196421" y="1622382"/>
            <a:ext cx="0" cy="205333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490B095-3E93-216A-0903-BDBBF1DBE49E}"/>
              </a:ext>
            </a:extLst>
          </p:cNvPr>
          <p:cNvCxnSpPr>
            <a:cxnSpLocks/>
          </p:cNvCxnSpPr>
          <p:nvPr/>
        </p:nvCxnSpPr>
        <p:spPr>
          <a:xfrm flipV="1">
            <a:off x="9106293" y="4252046"/>
            <a:ext cx="58821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943F0B6-BE57-C754-2600-225A54B2A505}"/>
              </a:ext>
            </a:extLst>
          </p:cNvPr>
          <p:cNvCxnSpPr>
            <a:cxnSpLocks/>
          </p:cNvCxnSpPr>
          <p:nvPr/>
        </p:nvCxnSpPr>
        <p:spPr>
          <a:xfrm>
            <a:off x="9115720" y="3725474"/>
            <a:ext cx="82328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708B6-72CE-C008-6C8F-D0E4CD021AB2}"/>
              </a:ext>
            </a:extLst>
          </p:cNvPr>
          <p:cNvGrpSpPr/>
          <p:nvPr/>
        </p:nvGrpSpPr>
        <p:grpSpPr>
          <a:xfrm>
            <a:off x="7549054" y="904817"/>
            <a:ext cx="1096636" cy="305101"/>
            <a:chOff x="3048040" y="2734144"/>
            <a:chExt cx="2217907" cy="608400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23ADEA08-8571-69C7-53D2-B9EFF932B901}"/>
                </a:ext>
              </a:extLst>
            </p:cNvPr>
            <p:cNvSpPr/>
            <p:nvPr/>
          </p:nvSpPr>
          <p:spPr bwMode="auto">
            <a:xfrm>
              <a:off x="3052253" y="2734144"/>
              <a:ext cx="608400" cy="608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7C9A8C54-D74A-4B39-388B-E9F906F25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196907" y="2878798"/>
              <a:ext cx="309600" cy="30960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5818AA6-D455-348B-C66E-D08C5650C936}"/>
                </a:ext>
              </a:extLst>
            </p:cNvPr>
            <p:cNvSpPr txBox="1"/>
            <p:nvPr/>
          </p:nvSpPr>
          <p:spPr>
            <a:xfrm>
              <a:off x="3048040" y="2834084"/>
              <a:ext cx="2217907" cy="417601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Devices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E43C6F2-2A0D-405A-E1A8-53347460A20D}"/>
              </a:ext>
            </a:extLst>
          </p:cNvPr>
          <p:cNvCxnSpPr>
            <a:cxnSpLocks/>
          </p:cNvCxnSpPr>
          <p:nvPr/>
        </p:nvCxnSpPr>
        <p:spPr>
          <a:xfrm>
            <a:off x="7701699" y="1947854"/>
            <a:ext cx="0" cy="4851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364DCD-FD5D-06F2-FCBA-5724AE0E5F08}"/>
              </a:ext>
            </a:extLst>
          </p:cNvPr>
          <p:cNvCxnSpPr>
            <a:stCxn id="99" idx="2"/>
          </p:cNvCxnSpPr>
          <p:nvPr/>
        </p:nvCxnSpPr>
        <p:spPr>
          <a:xfrm>
            <a:off x="7701548" y="1209918"/>
            <a:ext cx="9578" cy="4917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4A2C144A-65B7-4968-A7E7-8BE803FADDF5}"/>
              </a:ext>
            </a:extLst>
          </p:cNvPr>
          <p:cNvSpPr/>
          <p:nvPr/>
        </p:nvSpPr>
        <p:spPr>
          <a:xfrm>
            <a:off x="7323416" y="1717314"/>
            <a:ext cx="825840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307EE4-CBF1-C760-43E1-7DA8189B8EBD}"/>
              </a:ext>
            </a:extLst>
          </p:cNvPr>
          <p:cNvSpPr txBox="1"/>
          <p:nvPr/>
        </p:nvSpPr>
        <p:spPr>
          <a:xfrm>
            <a:off x="7242849" y="1720790"/>
            <a:ext cx="9731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API Key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91ED8EE8-CC1D-ED6A-EA9F-6DD00B45E26C}"/>
              </a:ext>
            </a:extLst>
          </p:cNvPr>
          <p:cNvSpPr/>
          <p:nvPr/>
        </p:nvSpPr>
        <p:spPr>
          <a:xfrm>
            <a:off x="7433423" y="2449424"/>
            <a:ext cx="1399328" cy="5486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E71D8ED-812D-A848-D73C-F8D2DFE80836}"/>
              </a:ext>
            </a:extLst>
          </p:cNvPr>
          <p:cNvSpPr txBox="1"/>
          <p:nvPr/>
        </p:nvSpPr>
        <p:spPr>
          <a:xfrm>
            <a:off x="7367955" y="2469480"/>
            <a:ext cx="161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Connection / Messaging Services</a:t>
            </a:r>
          </a:p>
          <a:p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Proxy Service, Message Gateway</a:t>
            </a:r>
          </a:p>
          <a:p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Device &amp; Security Management</a:t>
            </a:r>
          </a:p>
          <a:p>
            <a:r>
              <a:rPr lang="en-US" sz="700" dirty="0">
                <a:latin typeface="IBM Plex Sans" panose="020B0503050203000203" pitchFamily="34" charset="0"/>
                <a:cs typeface="Arial" panose="020B0604020202020204" pitchFamily="34" charset="0"/>
              </a:rPr>
              <a:t>Apache Kafka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E52AB73-876A-F840-3975-077C2F6BC7C6}"/>
              </a:ext>
            </a:extLst>
          </p:cNvPr>
          <p:cNvCxnSpPr/>
          <p:nvPr/>
        </p:nvCxnSpPr>
        <p:spPr>
          <a:xfrm>
            <a:off x="7579151" y="3007151"/>
            <a:ext cx="0" cy="6334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898FA4D-65C6-B6F3-9280-BAF7FE322D60}"/>
              </a:ext>
            </a:extLst>
          </p:cNvPr>
          <p:cNvCxnSpPr>
            <a:cxnSpLocks/>
          </p:cNvCxnSpPr>
          <p:nvPr/>
        </p:nvCxnSpPr>
        <p:spPr>
          <a:xfrm flipH="1" flipV="1">
            <a:off x="7222326" y="3628075"/>
            <a:ext cx="365760" cy="34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Graphic 136">
            <a:extLst>
              <a:ext uri="{FF2B5EF4-FFF2-40B4-BE49-F238E27FC236}">
                <a16:creationId xmlns:a16="http://schemas.microsoft.com/office/drawing/2014/main" id="{28399728-CC98-257F-9649-BA6E43F2991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76008" y="2982908"/>
            <a:ext cx="400529" cy="400529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7A10B13A-F6C9-CDC4-6EDD-B768047B4D3D}"/>
              </a:ext>
            </a:extLst>
          </p:cNvPr>
          <p:cNvSpPr txBox="1"/>
          <p:nvPr/>
        </p:nvSpPr>
        <p:spPr>
          <a:xfrm>
            <a:off x="3909435" y="2920605"/>
            <a:ext cx="973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None/>
            </a:pPr>
            <a:r>
              <a:rPr lang="en-US" sz="1000" b="1" dirty="0">
                <a:latin typeface="IBM Plex Sans" panose="020B0503050203000203" pitchFamily="34" charset="0"/>
                <a:cs typeface="Arial" panose="020B0604020202020204" pitchFamily="34" charset="0"/>
              </a:rPr>
              <a:t>Maximo® Application Suite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1BF5C399-81A7-FE32-020B-25E2AAE4B03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47953" y="4832022"/>
            <a:ext cx="304800" cy="304800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81FC8B2-E16B-249F-ADD3-9310F111F454}"/>
              </a:ext>
            </a:extLst>
          </p:cNvPr>
          <p:cNvCxnSpPr/>
          <p:nvPr/>
        </p:nvCxnSpPr>
        <p:spPr>
          <a:xfrm>
            <a:off x="7229012" y="4081048"/>
            <a:ext cx="340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38DE2A64-ED4B-CC22-DFDF-8538B4D56BE1}"/>
              </a:ext>
            </a:extLst>
          </p:cNvPr>
          <p:cNvSpPr/>
          <p:nvPr/>
        </p:nvSpPr>
        <p:spPr>
          <a:xfrm>
            <a:off x="2003176" y="5810214"/>
            <a:ext cx="1098651" cy="7756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F18E866-E288-82BA-9418-DBD8538209A0}"/>
              </a:ext>
            </a:extLst>
          </p:cNvPr>
          <p:cNvSpPr txBox="1"/>
          <p:nvPr/>
        </p:nvSpPr>
        <p:spPr>
          <a:xfrm>
            <a:off x="2097146" y="6087025"/>
            <a:ext cx="877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Reporting &amp; Allied Software</a:t>
            </a:r>
          </a:p>
        </p:txBody>
      </p:sp>
    </p:spTree>
    <p:extLst>
      <p:ext uri="{BB962C8B-B14F-4D97-AF65-F5344CB8AC3E}">
        <p14:creationId xmlns:p14="http://schemas.microsoft.com/office/powerpoint/2010/main" val="718563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3CEAB-6CC0-7061-8F17-6119ACC32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9F98A-3E7A-069B-F134-A733EEC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492" y="0"/>
            <a:ext cx="3621824" cy="3955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i="0" kern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Rack Elevation Plan - DC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12C816E-B38D-4F3C-5E5E-FA5F704FC263}"/>
              </a:ext>
            </a:extLst>
          </p:cNvPr>
          <p:cNvGraphicFramePr>
            <a:graphicFrameLocks noGrp="1"/>
          </p:cNvGraphicFramePr>
          <p:nvPr/>
        </p:nvGraphicFramePr>
        <p:xfrm>
          <a:off x="276625" y="395511"/>
          <a:ext cx="3381795" cy="6342983"/>
        </p:xfrm>
        <a:graphic>
          <a:graphicData uri="http://schemas.openxmlformats.org/drawingml/2006/table">
            <a:tbl>
              <a:tblPr/>
              <a:tblGrid>
                <a:gridCol w="401076">
                  <a:extLst>
                    <a:ext uri="{9D8B030D-6E8A-4147-A177-3AD203B41FA5}">
                      <a16:colId xmlns:a16="http://schemas.microsoft.com/office/drawing/2014/main" val="69303277"/>
                    </a:ext>
                  </a:extLst>
                </a:gridCol>
                <a:gridCol w="2980719">
                  <a:extLst>
                    <a:ext uri="{9D8B030D-6E8A-4147-A177-3AD203B41FA5}">
                      <a16:colId xmlns:a16="http://schemas.microsoft.com/office/drawing/2014/main" val="1162102418"/>
                    </a:ext>
                  </a:extLst>
                </a:gridCol>
              </a:tblGrid>
              <a:tr h="1410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1</a:t>
                      </a:r>
                    </a:p>
                  </a:txBody>
                  <a:tcPr marL="3792" marR="3792" marT="37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95200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Space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656801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145160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LIU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85449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208531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Cable Manager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936467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151120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Jack Pannel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00980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822045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Switch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729152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24914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749732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KVM Switch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463636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420257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773958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737362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26556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63058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89046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434081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Maximo Prod 1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08075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483277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74334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Maximo Prod 2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23005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440278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277404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Maximo Prod 3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4662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780706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556705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Maximo Prod 4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59965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46339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69449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SevOne Prod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485741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876975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891397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SFG Prod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612793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017058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979921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Instana Prod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11608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130834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94456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Backup/SAN Server DC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292614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84366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181299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6464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9AB0BB-BA1E-DAA7-A278-551C268FF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053646"/>
              </p:ext>
            </p:extLst>
          </p:nvPr>
        </p:nvGraphicFramePr>
        <p:xfrm>
          <a:off x="8153973" y="395512"/>
          <a:ext cx="3621824" cy="6342982"/>
        </p:xfrm>
        <a:graphic>
          <a:graphicData uri="http://schemas.openxmlformats.org/drawingml/2006/table">
            <a:tbl>
              <a:tblPr/>
              <a:tblGrid>
                <a:gridCol w="429543">
                  <a:extLst>
                    <a:ext uri="{9D8B030D-6E8A-4147-A177-3AD203B41FA5}">
                      <a16:colId xmlns:a16="http://schemas.microsoft.com/office/drawing/2014/main" val="2862252730"/>
                    </a:ext>
                  </a:extLst>
                </a:gridCol>
                <a:gridCol w="3192281">
                  <a:extLst>
                    <a:ext uri="{9D8B030D-6E8A-4147-A177-3AD203B41FA5}">
                      <a16:colId xmlns:a16="http://schemas.microsoft.com/office/drawing/2014/main" val="3632707166"/>
                    </a:ext>
                  </a:extLst>
                </a:gridCol>
              </a:tblGrid>
              <a:tr h="14109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2</a:t>
                      </a:r>
                    </a:p>
                  </a:txBody>
                  <a:tcPr marL="3792" marR="3792" marT="37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29318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Space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56264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803385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LIU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957494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368837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Cable Manager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782426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682941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Jack Pannel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17253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8815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Switch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89832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99599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909341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KVM Switch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800506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37917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364450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99557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814086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792434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16438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54212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Maximo UAT 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144967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425459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026330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Maximo UAT 2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4118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488881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270254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SevOne / Instana UAT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19726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68129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272032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SFG UAT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61491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20380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683088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Backup/SAN Server DC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093323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93835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802313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SAN - UAT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789722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877287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626123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Jump Server DC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4303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38459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79931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021078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644391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856833"/>
                  </a:ext>
                </a:extLst>
              </a:tr>
              <a:tr h="1343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410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55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F092F-C701-80B6-A48A-54454F752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FD04C2-8A17-0B9A-DD94-F7BC9281F7D4}"/>
              </a:ext>
            </a:extLst>
          </p:cNvPr>
          <p:cNvGraphicFramePr>
            <a:graphicFrameLocks noGrp="1"/>
          </p:cNvGraphicFramePr>
          <p:nvPr/>
        </p:nvGraphicFramePr>
        <p:xfrm>
          <a:off x="442104" y="384432"/>
          <a:ext cx="3608070" cy="6342840"/>
        </p:xfrm>
        <a:graphic>
          <a:graphicData uri="http://schemas.openxmlformats.org/drawingml/2006/table">
            <a:tbl>
              <a:tblPr/>
              <a:tblGrid>
                <a:gridCol w="427912">
                  <a:extLst>
                    <a:ext uri="{9D8B030D-6E8A-4147-A177-3AD203B41FA5}">
                      <a16:colId xmlns:a16="http://schemas.microsoft.com/office/drawing/2014/main" val="2314660362"/>
                    </a:ext>
                  </a:extLst>
                </a:gridCol>
                <a:gridCol w="3180158">
                  <a:extLst>
                    <a:ext uri="{9D8B030D-6E8A-4147-A177-3AD203B41FA5}">
                      <a16:colId xmlns:a16="http://schemas.microsoft.com/office/drawing/2014/main" val="1368108546"/>
                    </a:ext>
                  </a:extLst>
                </a:gridCol>
              </a:tblGrid>
              <a:tr h="13643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3</a:t>
                      </a:r>
                    </a:p>
                  </a:txBody>
                  <a:tcPr marL="3792" marR="3792" marT="37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700335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Space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21530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637518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LIU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246505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086285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Cable Manager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10192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592598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Jack Pannel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425140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067498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Switch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66196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0526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173482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PA-5410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16430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150318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89635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PA-5410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16772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72545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545604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FG-400F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31129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114121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700839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FG-400F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53376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86352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582487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LLB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426328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20850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013074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LLB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771165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137620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134236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SLB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00857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568003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54202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SLB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47312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107661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49629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WAF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97166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4107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486675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WAF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26091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85701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69738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447839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56797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1387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DA6CBB-F180-05D3-ABC6-E11538862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765729"/>
              </p:ext>
            </p:extLst>
          </p:nvPr>
        </p:nvGraphicFramePr>
        <p:xfrm>
          <a:off x="8430270" y="384432"/>
          <a:ext cx="3608070" cy="6342840"/>
        </p:xfrm>
        <a:graphic>
          <a:graphicData uri="http://schemas.openxmlformats.org/drawingml/2006/table">
            <a:tbl>
              <a:tblPr/>
              <a:tblGrid>
                <a:gridCol w="466927">
                  <a:extLst>
                    <a:ext uri="{9D8B030D-6E8A-4147-A177-3AD203B41FA5}">
                      <a16:colId xmlns:a16="http://schemas.microsoft.com/office/drawing/2014/main" val="3671634614"/>
                    </a:ext>
                  </a:extLst>
                </a:gridCol>
                <a:gridCol w="3141143">
                  <a:extLst>
                    <a:ext uri="{9D8B030D-6E8A-4147-A177-3AD203B41FA5}">
                      <a16:colId xmlns:a16="http://schemas.microsoft.com/office/drawing/2014/main" val="162893796"/>
                    </a:ext>
                  </a:extLst>
                </a:gridCol>
              </a:tblGrid>
              <a:tr h="13714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4</a:t>
                      </a:r>
                    </a:p>
                  </a:txBody>
                  <a:tcPr marL="3792" marR="3792" marT="37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654120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Space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59242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100311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LIU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978381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85938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Cable Manager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349528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04927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Jack Pannel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916798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98744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ISR 4461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4445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824042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536467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ISR 4461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132544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82028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4193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ISR 4461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74478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397371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073664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ISR 4461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974831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93475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100642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N9K-C9316D-GX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99521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46418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94573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N9K-C9316D-GX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16500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61661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83403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541144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41738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877826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066803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678924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344574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88069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16130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151829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845833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931448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890941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409532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991423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13742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64744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66549"/>
                  </a:ext>
                </a:extLst>
              </a:tr>
              <a:tr h="1306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298808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7D63A983-0CA9-4B53-8B02-A7677471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447" y="365125"/>
            <a:ext cx="2913320" cy="457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000" b="1" i="0" kern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Rack Elevation Plan - DC</a:t>
            </a:r>
          </a:p>
        </p:txBody>
      </p:sp>
    </p:spTree>
    <p:extLst>
      <p:ext uri="{BB962C8B-B14F-4D97-AF65-F5344CB8AC3E}">
        <p14:creationId xmlns:p14="http://schemas.microsoft.com/office/powerpoint/2010/main" val="47873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99460-8558-9DA2-BD78-CF61DC537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3CD458-E0BD-6698-8E41-5D6587DF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497931"/>
              </p:ext>
            </p:extLst>
          </p:nvPr>
        </p:nvGraphicFramePr>
        <p:xfrm>
          <a:off x="299234" y="402163"/>
          <a:ext cx="2323981" cy="6342840"/>
        </p:xfrm>
        <a:graphic>
          <a:graphicData uri="http://schemas.openxmlformats.org/drawingml/2006/table">
            <a:tbl>
              <a:tblPr/>
              <a:tblGrid>
                <a:gridCol w="445314">
                  <a:extLst>
                    <a:ext uri="{9D8B030D-6E8A-4147-A177-3AD203B41FA5}">
                      <a16:colId xmlns:a16="http://schemas.microsoft.com/office/drawing/2014/main" val="2016238523"/>
                    </a:ext>
                  </a:extLst>
                </a:gridCol>
                <a:gridCol w="1878667">
                  <a:extLst>
                    <a:ext uri="{9D8B030D-6E8A-4147-A177-3AD203B41FA5}">
                      <a16:colId xmlns:a16="http://schemas.microsoft.com/office/drawing/2014/main" val="2077474001"/>
                    </a:ext>
                  </a:extLst>
                </a:gridCol>
              </a:tblGrid>
              <a:tr h="796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1</a:t>
                      </a:r>
                    </a:p>
                  </a:txBody>
                  <a:tcPr marL="3792" marR="3792" marT="37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18247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Space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65884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36392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LIU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710047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86660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Cable Manager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772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724152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Jack Pannel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62482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81244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Switch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30509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781679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80331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KVM Switch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24861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53947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84403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912832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15460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4882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35952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364801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Maximo DR 1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718562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2880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101842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Maximo DR 2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300837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4947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295402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Maximo DR 3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00816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4987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04693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Maximo DR 4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25197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318419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4291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51022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184611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1896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19887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3358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3488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Jump Server DR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3104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40551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124321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Backup/SAN Server DC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39443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0903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78332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2320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580FBB-FE7F-5764-8352-2766380C7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28324"/>
              </p:ext>
            </p:extLst>
          </p:nvPr>
        </p:nvGraphicFramePr>
        <p:xfrm>
          <a:off x="4573716" y="402163"/>
          <a:ext cx="2290141" cy="6342840"/>
        </p:xfrm>
        <a:graphic>
          <a:graphicData uri="http://schemas.openxmlformats.org/drawingml/2006/table">
            <a:tbl>
              <a:tblPr/>
              <a:tblGrid>
                <a:gridCol w="438829">
                  <a:extLst>
                    <a:ext uri="{9D8B030D-6E8A-4147-A177-3AD203B41FA5}">
                      <a16:colId xmlns:a16="http://schemas.microsoft.com/office/drawing/2014/main" val="3930821525"/>
                    </a:ext>
                  </a:extLst>
                </a:gridCol>
                <a:gridCol w="1851312">
                  <a:extLst>
                    <a:ext uri="{9D8B030D-6E8A-4147-A177-3AD203B41FA5}">
                      <a16:colId xmlns:a16="http://schemas.microsoft.com/office/drawing/2014/main" val="4178095463"/>
                    </a:ext>
                  </a:extLst>
                </a:gridCol>
              </a:tblGrid>
              <a:tr h="796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2</a:t>
                      </a:r>
                    </a:p>
                  </a:txBody>
                  <a:tcPr marL="3792" marR="3792" marT="37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61930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Space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7932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06830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LIU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03353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48627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Cable Manager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796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40134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Jack Pannel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50527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10392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Switch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25022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3492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2535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PA-5410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85287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7140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87502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PA-5410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6656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919049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68304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FG-400F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5369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85867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407811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FG-400F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45142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90864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88738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LLB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95836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793181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659629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LLB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67355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5125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185311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SLB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64949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227342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46844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SLB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2573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77801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59484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WAF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01254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31898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56292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WAF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4002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05907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2271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56944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28065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95136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B505CA1-B585-5796-80DB-A94AE45A2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041385"/>
              </p:ext>
            </p:extLst>
          </p:nvPr>
        </p:nvGraphicFramePr>
        <p:xfrm>
          <a:off x="9331777" y="402163"/>
          <a:ext cx="2206093" cy="6342840"/>
        </p:xfrm>
        <a:graphic>
          <a:graphicData uri="http://schemas.openxmlformats.org/drawingml/2006/table">
            <a:tbl>
              <a:tblPr/>
              <a:tblGrid>
                <a:gridCol w="422725">
                  <a:extLst>
                    <a:ext uri="{9D8B030D-6E8A-4147-A177-3AD203B41FA5}">
                      <a16:colId xmlns:a16="http://schemas.microsoft.com/office/drawing/2014/main" val="808911014"/>
                    </a:ext>
                  </a:extLst>
                </a:gridCol>
                <a:gridCol w="1783368">
                  <a:extLst>
                    <a:ext uri="{9D8B030D-6E8A-4147-A177-3AD203B41FA5}">
                      <a16:colId xmlns:a16="http://schemas.microsoft.com/office/drawing/2014/main" val="2271568545"/>
                    </a:ext>
                  </a:extLst>
                </a:gridCol>
              </a:tblGrid>
              <a:tr h="796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 3</a:t>
                      </a:r>
                    </a:p>
                  </a:txBody>
                  <a:tcPr marL="3792" marR="3792" marT="37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869862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Space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84419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64399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LIU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68289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82737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Cable Manager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582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96681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Jack Pannel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73834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3512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ISR 4461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747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53674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29835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ISR 4461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30643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79510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08307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ISR 4461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177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32753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23766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ISR 4461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75089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16983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52138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N9K-C9316D-GX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118361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64764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68042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N9K-C9316D-GX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68777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31732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768212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2821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032832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09229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56499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6519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88334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405776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28261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555251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05858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515607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605434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67939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67660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242558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N9K-C93180YC-EX</a:t>
                      </a:r>
                    </a:p>
                  </a:txBody>
                  <a:tcPr marL="3792" marR="3792" marT="3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661493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156082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964925"/>
                  </a:ext>
                </a:extLst>
              </a:tr>
              <a:tr h="758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792" marR="3792" marT="3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73363"/>
                  </a:ext>
                </a:extLst>
              </a:tr>
            </a:tbl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7C80C51A-EE35-423F-8EC4-A5D61422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492" y="0"/>
            <a:ext cx="3621824" cy="3955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i="0" kern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Rack Elevation Plan - DR</a:t>
            </a:r>
          </a:p>
        </p:txBody>
      </p:sp>
    </p:spTree>
    <p:extLst>
      <p:ext uri="{BB962C8B-B14F-4D97-AF65-F5344CB8AC3E}">
        <p14:creationId xmlns:p14="http://schemas.microsoft.com/office/powerpoint/2010/main" val="393527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1"/>
            <a:ext cx="285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775" y="3992880"/>
            <a:ext cx="914400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3495676"/>
            <a:ext cx="17335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3" y="2810510"/>
            <a:ext cx="1295407" cy="23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847851"/>
            <a:ext cx="1466850" cy="19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49" y="4895850"/>
            <a:ext cx="19288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891326"/>
            <a:ext cx="1962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1814513"/>
            <a:ext cx="71437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47801"/>
            <a:ext cx="285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1" y="228601"/>
            <a:ext cx="10953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438276"/>
            <a:ext cx="285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1438276"/>
            <a:ext cx="285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495676"/>
            <a:ext cx="17335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03" y="2810510"/>
            <a:ext cx="1295407" cy="23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6" y="1828801"/>
            <a:ext cx="7143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56" y="1828800"/>
            <a:ext cx="1466850" cy="17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3" y="2276476"/>
            <a:ext cx="2000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55" y="2276476"/>
            <a:ext cx="2000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5434013" y="1905001"/>
            <a:ext cx="1" cy="27527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486401" y="1905000"/>
            <a:ext cx="2" cy="2667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96000" y="1905001"/>
            <a:ext cx="0" cy="29908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172201" y="1905000"/>
            <a:ext cx="1" cy="2590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34012" y="4657725"/>
            <a:ext cx="5857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019800" y="4657725"/>
            <a:ext cx="0" cy="2381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86402" y="4572000"/>
            <a:ext cx="28955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382000" y="4572001"/>
            <a:ext cx="0" cy="3238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172200" y="4495800"/>
            <a:ext cx="2286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458201" y="4495801"/>
            <a:ext cx="1" cy="4000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562600" y="4443414"/>
            <a:ext cx="76200" cy="35718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4105276" y="1266826"/>
            <a:ext cx="29408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14" idx="0"/>
          </p:cNvCxnSpPr>
          <p:nvPr/>
        </p:nvCxnSpPr>
        <p:spPr>
          <a:xfrm>
            <a:off x="4105275" y="1266826"/>
            <a:ext cx="0" cy="18097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495802" y="1266826"/>
            <a:ext cx="29526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800600" y="1266826"/>
            <a:ext cx="0" cy="18097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4" idx="0"/>
          </p:cNvCxnSpPr>
          <p:nvPr/>
        </p:nvCxnSpPr>
        <p:spPr>
          <a:xfrm>
            <a:off x="4105276" y="1447800"/>
            <a:ext cx="9517" cy="3048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114792" y="1752600"/>
            <a:ext cx="114300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257800" y="1752600"/>
            <a:ext cx="0" cy="17145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791076" y="1524001"/>
            <a:ext cx="9525" cy="1619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800600" y="1685925"/>
            <a:ext cx="12192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019800" y="1685926"/>
            <a:ext cx="0" cy="2381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858000" y="990600"/>
            <a:ext cx="0" cy="3048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010400" y="971548"/>
            <a:ext cx="0" cy="3238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6629400" y="1295400"/>
            <a:ext cx="2286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629400" y="1295401"/>
            <a:ext cx="0" cy="1428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010400" y="1295400"/>
            <a:ext cx="3048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315200" y="1295401"/>
            <a:ext cx="0" cy="1428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/>
          <p:cNvCxnSpPr/>
          <p:nvPr/>
        </p:nvCxnSpPr>
        <p:spPr>
          <a:xfrm>
            <a:off x="6619875" y="1524000"/>
            <a:ext cx="0" cy="2286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/>
          <p:cNvCxnSpPr/>
          <p:nvPr/>
        </p:nvCxnSpPr>
        <p:spPr>
          <a:xfrm>
            <a:off x="7324725" y="1524001"/>
            <a:ext cx="0" cy="2809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/>
          <p:cNvCxnSpPr/>
          <p:nvPr/>
        </p:nvCxnSpPr>
        <p:spPr>
          <a:xfrm flipH="1">
            <a:off x="5410200" y="1752600"/>
            <a:ext cx="1209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1" y="1752601"/>
            <a:ext cx="1" cy="1238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6096000" y="1804987"/>
            <a:ext cx="12192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6096000" y="1804988"/>
            <a:ext cx="0" cy="11191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3992880"/>
            <a:ext cx="914400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7" name="Straight Connector 116"/>
          <p:cNvCxnSpPr/>
          <p:nvPr/>
        </p:nvCxnSpPr>
        <p:spPr>
          <a:xfrm flipV="1">
            <a:off x="5257800" y="1905001"/>
            <a:ext cx="0" cy="121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3300405" y="2026443"/>
            <a:ext cx="1957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034" idx="0"/>
          </p:cNvCxnSpPr>
          <p:nvPr/>
        </p:nvCxnSpPr>
        <p:spPr>
          <a:xfrm>
            <a:off x="3300405" y="2026443"/>
            <a:ext cx="1" cy="250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6019800" y="1971676"/>
            <a:ext cx="0" cy="115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3352808" y="2087164"/>
            <a:ext cx="2666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26" idx="0"/>
            <a:endCxn id="26" idx="0"/>
          </p:cNvCxnSpPr>
          <p:nvPr/>
        </p:nvCxnSpPr>
        <p:spPr>
          <a:xfrm>
            <a:off x="4791067" y="22764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562602" y="1905000"/>
            <a:ext cx="0" cy="124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5562600" y="315468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934200" y="3154681"/>
            <a:ext cx="0" cy="340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638800" y="1905000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5638800" y="3048000"/>
            <a:ext cx="335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991600" y="3048001"/>
            <a:ext cx="0" cy="44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6324600" y="1905001"/>
            <a:ext cx="0" cy="1076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6400800" y="1895475"/>
            <a:ext cx="0" cy="98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6400800" y="2895600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9144000" y="2890519"/>
            <a:ext cx="0" cy="61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6324600" y="2981325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7010400" y="2981325"/>
            <a:ext cx="0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352800" y="2087165"/>
            <a:ext cx="0" cy="189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5334001" y="1905001"/>
            <a:ext cx="1" cy="246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4762495" y="2151459"/>
            <a:ext cx="571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4762495" y="2151460"/>
            <a:ext cx="0" cy="189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248400" y="1905001"/>
            <a:ext cx="0" cy="276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4838694" y="2181820"/>
            <a:ext cx="1409706" cy="16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4838694" y="2197892"/>
            <a:ext cx="0" cy="8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1034" idx="2"/>
            <a:endCxn id="21" idx="0"/>
          </p:cNvCxnSpPr>
          <p:nvPr/>
        </p:nvCxnSpPr>
        <p:spPr>
          <a:xfrm>
            <a:off x="3300406" y="2590801"/>
            <a:ext cx="1" cy="219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>
            <a:stCxn id="26" idx="2"/>
          </p:cNvCxnSpPr>
          <p:nvPr/>
        </p:nvCxnSpPr>
        <p:spPr>
          <a:xfrm>
            <a:off x="4791067" y="2590800"/>
            <a:ext cx="8" cy="309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1034" idx="2"/>
            <a:endCxn id="1029" idx="0"/>
          </p:cNvCxnSpPr>
          <p:nvPr/>
        </p:nvCxnSpPr>
        <p:spPr>
          <a:xfrm>
            <a:off x="3300406" y="2590801"/>
            <a:ext cx="1462091" cy="219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6" idx="2"/>
            <a:endCxn id="21" idx="0"/>
          </p:cNvCxnSpPr>
          <p:nvPr/>
        </p:nvCxnSpPr>
        <p:spPr>
          <a:xfrm flipH="1">
            <a:off x="3300407" y="2590801"/>
            <a:ext cx="1490661" cy="219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7572376" y="3573780"/>
            <a:ext cx="9525" cy="46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>
            <a:off x="8943975" y="3561398"/>
            <a:ext cx="0" cy="477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027" idx="0"/>
          </p:cNvCxnSpPr>
          <p:nvPr/>
        </p:nvCxnSpPr>
        <p:spPr>
          <a:xfrm>
            <a:off x="7572375" y="3579496"/>
            <a:ext cx="1371600" cy="41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7581900" y="3593307"/>
            <a:ext cx="1371600" cy="41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8077200" y="3561398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>
            <a:off x="3886208" y="2971800"/>
            <a:ext cx="304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3505200" y="3033713"/>
            <a:ext cx="0" cy="409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3505201" y="3443288"/>
            <a:ext cx="38195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7315201" y="3443287"/>
            <a:ext cx="4765" cy="52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4800600" y="2971801"/>
            <a:ext cx="1" cy="39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>
            <a:off x="4791076" y="3367087"/>
            <a:ext cx="3743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>
            <a:off x="8534400" y="3367087"/>
            <a:ext cx="0" cy="128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7620000" y="4038600"/>
            <a:ext cx="0" cy="6953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/>
          <p:cNvCxnSpPr/>
          <p:nvPr/>
        </p:nvCxnSpPr>
        <p:spPr>
          <a:xfrm flipH="1">
            <a:off x="6934201" y="4724400"/>
            <a:ext cx="6381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 flipV="1">
            <a:off x="7624763" y="4724400"/>
            <a:ext cx="595313" cy="95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7572375" y="4038600"/>
            <a:ext cx="0" cy="6953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Oval 1067"/>
          <p:cNvSpPr/>
          <p:nvPr/>
        </p:nvSpPr>
        <p:spPr>
          <a:xfrm>
            <a:off x="7434263" y="4231006"/>
            <a:ext cx="295275" cy="457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70" name="Straight Connector 1069"/>
          <p:cNvCxnSpPr/>
          <p:nvPr/>
        </p:nvCxnSpPr>
        <p:spPr>
          <a:xfrm>
            <a:off x="6934200" y="4724401"/>
            <a:ext cx="0" cy="1714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/>
          <p:cNvCxnSpPr/>
          <p:nvPr/>
        </p:nvCxnSpPr>
        <p:spPr>
          <a:xfrm>
            <a:off x="8229600" y="4733925"/>
            <a:ext cx="0" cy="1619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/>
          <p:cNvCxnSpPr/>
          <p:nvPr/>
        </p:nvCxnSpPr>
        <p:spPr>
          <a:xfrm>
            <a:off x="8943976" y="4076939"/>
            <a:ext cx="9525" cy="8189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>
          <a:xfrm>
            <a:off x="8839200" y="4030980"/>
            <a:ext cx="0" cy="3552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705600" y="4386262"/>
            <a:ext cx="2133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>
            <a:off x="6705600" y="4386263"/>
            <a:ext cx="0" cy="5095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/>
          <p:cNvSpPr/>
          <p:nvPr/>
        </p:nvSpPr>
        <p:spPr>
          <a:xfrm>
            <a:off x="8763001" y="4191001"/>
            <a:ext cx="276225" cy="457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9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39" y="3799999"/>
            <a:ext cx="914400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17" y="3810952"/>
            <a:ext cx="914400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4" name="Straight Connector 363"/>
          <p:cNvCxnSpPr/>
          <p:nvPr/>
        </p:nvCxnSpPr>
        <p:spPr>
          <a:xfrm>
            <a:off x="3429000" y="2981326"/>
            <a:ext cx="0" cy="44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 flipH="1">
            <a:off x="2361396" y="3429000"/>
            <a:ext cx="1067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/>
          <p:nvPr/>
        </p:nvCxnSpPr>
        <p:spPr>
          <a:xfrm>
            <a:off x="2362200" y="3429000"/>
            <a:ext cx="0" cy="442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/>
          <p:nvPr/>
        </p:nvCxnSpPr>
        <p:spPr>
          <a:xfrm flipH="1">
            <a:off x="4762495" y="2971800"/>
            <a:ext cx="2" cy="589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/>
          <p:nvPr/>
        </p:nvCxnSpPr>
        <p:spPr>
          <a:xfrm flipH="1">
            <a:off x="3200400" y="3581400"/>
            <a:ext cx="1562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>
            <a:off x="3200400" y="3581400"/>
            <a:ext cx="0" cy="282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Rectangle 382"/>
          <p:cNvSpPr/>
          <p:nvPr/>
        </p:nvSpPr>
        <p:spPr>
          <a:xfrm>
            <a:off x="1752601" y="4191000"/>
            <a:ext cx="2938453" cy="2590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5" name="Straight Connector 384"/>
          <p:cNvCxnSpPr/>
          <p:nvPr/>
        </p:nvCxnSpPr>
        <p:spPr>
          <a:xfrm>
            <a:off x="2362200" y="3886200"/>
            <a:ext cx="0" cy="3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/>
          <p:nvPr/>
        </p:nvCxnSpPr>
        <p:spPr>
          <a:xfrm>
            <a:off x="3200400" y="3886200"/>
            <a:ext cx="0" cy="3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/>
          <p:nvPr/>
        </p:nvCxnSpPr>
        <p:spPr>
          <a:xfrm>
            <a:off x="5219704" y="1814513"/>
            <a:ext cx="0" cy="61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3" name="Picture 18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5486401"/>
            <a:ext cx="595301" cy="3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4" name="Picture 18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900" y="5486401"/>
            <a:ext cx="595301" cy="3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3" name="Rectangle 432"/>
          <p:cNvSpPr/>
          <p:nvPr/>
        </p:nvSpPr>
        <p:spPr>
          <a:xfrm>
            <a:off x="1990725" y="6248400"/>
            <a:ext cx="2505076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82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10" y="6381750"/>
            <a:ext cx="245264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3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0" y="6372225"/>
            <a:ext cx="180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4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1" y="6372225"/>
            <a:ext cx="180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82" y="6362700"/>
            <a:ext cx="180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6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430" y="6362700"/>
            <a:ext cx="180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1" name="Straight Connector 440"/>
          <p:cNvCxnSpPr/>
          <p:nvPr/>
        </p:nvCxnSpPr>
        <p:spPr>
          <a:xfrm>
            <a:off x="2514600" y="3657601"/>
            <a:ext cx="0" cy="1666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/>
          <p:nvPr/>
        </p:nvCxnSpPr>
        <p:spPr>
          <a:xfrm>
            <a:off x="2514600" y="3650456"/>
            <a:ext cx="3886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Oval 447"/>
          <p:cNvSpPr/>
          <p:nvPr/>
        </p:nvSpPr>
        <p:spPr>
          <a:xfrm>
            <a:off x="6015038" y="4205486"/>
            <a:ext cx="309563" cy="6171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2" name="Straight Connector 501"/>
          <p:cNvCxnSpPr/>
          <p:nvPr/>
        </p:nvCxnSpPr>
        <p:spPr>
          <a:xfrm>
            <a:off x="2590800" y="3740943"/>
            <a:ext cx="0" cy="1200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/>
          <p:nvPr/>
        </p:nvCxnSpPr>
        <p:spPr>
          <a:xfrm>
            <a:off x="2590801" y="3733800"/>
            <a:ext cx="38957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>
            <a:off x="6400800" y="3657601"/>
            <a:ext cx="0" cy="12382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/>
          <p:cNvCxnSpPr/>
          <p:nvPr/>
        </p:nvCxnSpPr>
        <p:spPr>
          <a:xfrm flipH="1">
            <a:off x="6486526" y="3733800"/>
            <a:ext cx="1" cy="914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/>
          <p:cNvSpPr/>
          <p:nvPr/>
        </p:nvSpPr>
        <p:spPr>
          <a:xfrm>
            <a:off x="6248400" y="3921920"/>
            <a:ext cx="352424" cy="457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96" name="Straight Connector 495"/>
          <p:cNvCxnSpPr/>
          <p:nvPr/>
        </p:nvCxnSpPr>
        <p:spPr>
          <a:xfrm>
            <a:off x="6486526" y="4648200"/>
            <a:ext cx="23526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>
            <a:endCxn id="10" idx="0"/>
          </p:cNvCxnSpPr>
          <p:nvPr/>
        </p:nvCxnSpPr>
        <p:spPr>
          <a:xfrm flipH="1">
            <a:off x="8829675" y="4648201"/>
            <a:ext cx="9526" cy="2431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/>
          <p:cNvCxnSpPr/>
          <p:nvPr/>
        </p:nvCxnSpPr>
        <p:spPr>
          <a:xfrm>
            <a:off x="3400418" y="3886200"/>
            <a:ext cx="4767" cy="228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/>
          <p:cNvCxnSpPr/>
          <p:nvPr/>
        </p:nvCxnSpPr>
        <p:spPr>
          <a:xfrm>
            <a:off x="3400416" y="4114800"/>
            <a:ext cx="31527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/>
          <p:cNvCxnSpPr/>
          <p:nvPr/>
        </p:nvCxnSpPr>
        <p:spPr>
          <a:xfrm>
            <a:off x="6553200" y="4114801"/>
            <a:ext cx="0" cy="776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/>
          <p:cNvCxnSpPr/>
          <p:nvPr/>
        </p:nvCxnSpPr>
        <p:spPr>
          <a:xfrm>
            <a:off x="6600824" y="4033600"/>
            <a:ext cx="0" cy="776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/>
          <p:cNvCxnSpPr/>
          <p:nvPr/>
        </p:nvCxnSpPr>
        <p:spPr>
          <a:xfrm>
            <a:off x="6600825" y="4810124"/>
            <a:ext cx="243840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/>
          <p:cNvCxnSpPr/>
          <p:nvPr/>
        </p:nvCxnSpPr>
        <p:spPr>
          <a:xfrm>
            <a:off x="9039225" y="4810125"/>
            <a:ext cx="0" cy="857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2" name="Oval 1111"/>
          <p:cNvSpPr/>
          <p:nvPr/>
        </p:nvSpPr>
        <p:spPr>
          <a:xfrm>
            <a:off x="4767256" y="3935514"/>
            <a:ext cx="109545" cy="25548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79" name="Straight Connector 578"/>
          <p:cNvCxnSpPr/>
          <p:nvPr/>
        </p:nvCxnSpPr>
        <p:spPr>
          <a:xfrm flipH="1">
            <a:off x="3200400" y="1905000"/>
            <a:ext cx="1957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/>
          <p:cNvCxnSpPr/>
          <p:nvPr/>
        </p:nvCxnSpPr>
        <p:spPr>
          <a:xfrm>
            <a:off x="6477000" y="190500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/>
          <p:cNvCxnSpPr/>
          <p:nvPr/>
        </p:nvCxnSpPr>
        <p:spPr>
          <a:xfrm>
            <a:off x="3462462" y="4038600"/>
            <a:ext cx="311932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3462461" y="3886201"/>
            <a:ext cx="0" cy="1319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Rectangle 560"/>
          <p:cNvSpPr/>
          <p:nvPr/>
        </p:nvSpPr>
        <p:spPr>
          <a:xfrm>
            <a:off x="5837274" y="5242084"/>
            <a:ext cx="4754526" cy="15397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5364003"/>
            <a:ext cx="1295400" cy="14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5343906"/>
            <a:ext cx="1295400" cy="14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2" name="Straight Connector 631"/>
          <p:cNvCxnSpPr/>
          <p:nvPr/>
        </p:nvCxnSpPr>
        <p:spPr>
          <a:xfrm>
            <a:off x="7434262" y="5135310"/>
            <a:ext cx="0" cy="2748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Connector 633"/>
          <p:cNvCxnSpPr/>
          <p:nvPr/>
        </p:nvCxnSpPr>
        <p:spPr>
          <a:xfrm>
            <a:off x="8229600" y="5105401"/>
            <a:ext cx="0" cy="2748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/>
          <p:nvPr/>
        </p:nvCxnSpPr>
        <p:spPr>
          <a:xfrm>
            <a:off x="7434263" y="5135310"/>
            <a:ext cx="785813" cy="208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/>
          <p:nvPr/>
        </p:nvCxnSpPr>
        <p:spPr>
          <a:xfrm flipH="1">
            <a:off x="7462836" y="5105401"/>
            <a:ext cx="766765" cy="2748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Oval 602"/>
          <p:cNvSpPr/>
          <p:nvPr/>
        </p:nvSpPr>
        <p:spPr>
          <a:xfrm>
            <a:off x="7386638" y="5271420"/>
            <a:ext cx="309562" cy="6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3" name="Oval 642"/>
          <p:cNvSpPr/>
          <p:nvPr/>
        </p:nvSpPr>
        <p:spPr>
          <a:xfrm>
            <a:off x="7996238" y="5257800"/>
            <a:ext cx="309562" cy="6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5774529"/>
            <a:ext cx="6477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698" y="5758691"/>
            <a:ext cx="6477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745" y="6134100"/>
            <a:ext cx="82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020" y="6134100"/>
            <a:ext cx="82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Straight Connector 59"/>
          <p:cNvCxnSpPr/>
          <p:nvPr/>
        </p:nvCxnSpPr>
        <p:spPr>
          <a:xfrm>
            <a:off x="7467600" y="5435251"/>
            <a:ext cx="0" cy="421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8305800" y="5380292"/>
            <a:ext cx="0" cy="41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67600" y="5506498"/>
            <a:ext cx="813748" cy="252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467600" y="5435250"/>
            <a:ext cx="813748" cy="323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endCxn id="57" idx="0"/>
          </p:cNvCxnSpPr>
          <p:nvPr/>
        </p:nvCxnSpPr>
        <p:spPr>
          <a:xfrm>
            <a:off x="7530082" y="5867400"/>
            <a:ext cx="1" cy="2667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8382000" y="5867400"/>
            <a:ext cx="1" cy="2667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7530082" y="5898354"/>
            <a:ext cx="851919" cy="23574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217" idx="2"/>
            <a:endCxn id="57" idx="0"/>
          </p:cNvCxnSpPr>
          <p:nvPr/>
        </p:nvCxnSpPr>
        <p:spPr>
          <a:xfrm flipH="1">
            <a:off x="7530082" y="5882516"/>
            <a:ext cx="827466" cy="25158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/>
          <p:cNvSpPr/>
          <p:nvPr/>
        </p:nvSpPr>
        <p:spPr>
          <a:xfrm>
            <a:off x="6096001" y="5729939"/>
            <a:ext cx="819147" cy="916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6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18" y="6190031"/>
            <a:ext cx="688182" cy="42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46" y="5819785"/>
            <a:ext cx="334455" cy="6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27" y="5822566"/>
            <a:ext cx="334455" cy="6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3" name="Straight Connector 1042"/>
          <p:cNvCxnSpPr/>
          <p:nvPr/>
        </p:nvCxnSpPr>
        <p:spPr>
          <a:xfrm>
            <a:off x="7115744" y="5486400"/>
            <a:ext cx="0" cy="1105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/>
          <p:cNvCxnSpPr/>
          <p:nvPr/>
        </p:nvCxnSpPr>
        <p:spPr>
          <a:xfrm flipH="1">
            <a:off x="6369558" y="5585745"/>
            <a:ext cx="748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/>
          <p:cNvCxnSpPr/>
          <p:nvPr/>
        </p:nvCxnSpPr>
        <p:spPr>
          <a:xfrm>
            <a:off x="6369559" y="5572777"/>
            <a:ext cx="0" cy="3097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8486776" y="5410200"/>
            <a:ext cx="1" cy="218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705600" y="5617886"/>
            <a:ext cx="1781176" cy="104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>
            <a:off x="6705602" y="5628343"/>
            <a:ext cx="0" cy="204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/>
          <p:cNvCxnSpPr/>
          <p:nvPr/>
        </p:nvCxnSpPr>
        <p:spPr>
          <a:xfrm>
            <a:off x="6475296" y="5853930"/>
            <a:ext cx="1285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/>
          <p:cNvCxnSpPr/>
          <p:nvPr/>
        </p:nvCxnSpPr>
        <p:spPr>
          <a:xfrm flipH="1">
            <a:off x="6324600" y="5882515"/>
            <a:ext cx="2" cy="30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698453" y="5867401"/>
            <a:ext cx="7148" cy="322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/>
          <p:cNvCxnSpPr/>
          <p:nvPr/>
        </p:nvCxnSpPr>
        <p:spPr>
          <a:xfrm>
            <a:off x="6324603" y="5898353"/>
            <a:ext cx="373851" cy="29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/>
          <p:cNvCxnSpPr/>
          <p:nvPr/>
        </p:nvCxnSpPr>
        <p:spPr>
          <a:xfrm flipH="1">
            <a:off x="6324602" y="5898353"/>
            <a:ext cx="380998" cy="29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2400300" y="4190285"/>
            <a:ext cx="0" cy="203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>
            <a:off x="2438400" y="4209335"/>
            <a:ext cx="0" cy="203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4876800" y="5541685"/>
            <a:ext cx="850106" cy="1240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65" name="Picture 1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9" y="6356380"/>
            <a:ext cx="1809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0" name="Picture 1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366" y="6349739"/>
            <a:ext cx="1809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1" name="Picture 1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6360651"/>
            <a:ext cx="1809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1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9" y="381001"/>
            <a:ext cx="995351" cy="61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1" name="Straight Connector 190"/>
          <p:cNvCxnSpPr/>
          <p:nvPr/>
        </p:nvCxnSpPr>
        <p:spPr>
          <a:xfrm>
            <a:off x="4393404" y="914401"/>
            <a:ext cx="5952" cy="34528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/>
          <p:nvPr/>
        </p:nvCxnSpPr>
        <p:spPr>
          <a:xfrm>
            <a:off x="4489848" y="914401"/>
            <a:ext cx="5952" cy="34528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/>
          <p:cNvCxnSpPr>
            <a:cxnSpLocks/>
          </p:cNvCxnSpPr>
          <p:nvPr/>
        </p:nvCxnSpPr>
        <p:spPr>
          <a:xfrm flipH="1">
            <a:off x="5167314" y="5435251"/>
            <a:ext cx="16144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/>
          <p:cNvCxnSpPr/>
          <p:nvPr/>
        </p:nvCxnSpPr>
        <p:spPr>
          <a:xfrm>
            <a:off x="5167313" y="5460825"/>
            <a:ext cx="0" cy="86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/>
          <p:cNvCxnSpPr/>
          <p:nvPr/>
        </p:nvCxnSpPr>
        <p:spPr>
          <a:xfrm>
            <a:off x="8610600" y="5410201"/>
            <a:ext cx="0" cy="141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/>
          <p:cNvCxnSpPr/>
          <p:nvPr/>
        </p:nvCxnSpPr>
        <p:spPr>
          <a:xfrm flipH="1">
            <a:off x="5600700" y="5541685"/>
            <a:ext cx="3009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4" name="Picture 1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4" y="5896655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Picture 1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4" y="5911929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3" name="Picture 1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4" y="5911929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55461" y="4158345"/>
            <a:ext cx="1178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WEB/App Zone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9772" y="3624590"/>
            <a:ext cx="116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Dmz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leaf switch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8368" y="2797629"/>
            <a:ext cx="193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Perimeter Firewall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14059" y="2246114"/>
            <a:ext cx="118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1240" y="1600201"/>
            <a:ext cx="65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LLB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0560" y="1673422"/>
            <a:ext cx="1533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Border leaf Switch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95918" y="1600201"/>
            <a:ext cx="69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LLB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1" y="1247002"/>
            <a:ext cx="144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Internet Router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24602" y="1247002"/>
            <a:ext cx="144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MPLS Router</a:t>
            </a:r>
          </a:p>
        </p:txBody>
      </p:sp>
      <p:cxnSp>
        <p:nvCxnSpPr>
          <p:cNvPr id="244" name="Straight Connector 243"/>
          <p:cNvCxnSpPr/>
          <p:nvPr/>
        </p:nvCxnSpPr>
        <p:spPr>
          <a:xfrm>
            <a:off x="2514600" y="4209335"/>
            <a:ext cx="0" cy="1205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569771" y="4191001"/>
            <a:ext cx="0" cy="1156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514601" y="5410200"/>
            <a:ext cx="68380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200400" y="5410200"/>
            <a:ext cx="0" cy="1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583660" y="5334000"/>
            <a:ext cx="1204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3783404" y="5320381"/>
            <a:ext cx="5170" cy="221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370642" y="5331024"/>
            <a:ext cx="82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SLB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043640" y="6019801"/>
            <a:ext cx="1452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DMZ HOST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876800" y="5334001"/>
            <a:ext cx="76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MGMT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686296" y="6000750"/>
            <a:ext cx="190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022304" y="5181601"/>
            <a:ext cx="1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MZ/DB Zone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943975" y="6131599"/>
            <a:ext cx="1676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Compute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172201" y="5971402"/>
            <a:ext cx="715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Storage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815943" y="5690252"/>
            <a:ext cx="82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239000" y="4724401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Spine Switch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634288" y="3810001"/>
            <a:ext cx="1509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service leaf switch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479845" y="3298373"/>
            <a:ext cx="153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Firewall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005636" y="5290454"/>
            <a:ext cx="198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Compute leaf switch</a:t>
            </a:r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105400"/>
            <a:ext cx="575762" cy="1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3" name="Picture 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438" y="5105400"/>
            <a:ext cx="575762" cy="1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7" name="Straight Connector 1036"/>
          <p:cNvCxnSpPr>
            <a:stCxn id="1032" idx="3"/>
            <a:endCxn id="303" idx="1"/>
          </p:cNvCxnSpPr>
          <p:nvPr/>
        </p:nvCxnSpPr>
        <p:spPr>
          <a:xfrm>
            <a:off x="3547562" y="5155525"/>
            <a:ext cx="1438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/>
          <p:cNvCxnSpPr/>
          <p:nvPr/>
        </p:nvCxnSpPr>
        <p:spPr>
          <a:xfrm>
            <a:off x="2628900" y="4213859"/>
            <a:ext cx="0" cy="834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/>
          <p:cNvCxnSpPr/>
          <p:nvPr/>
        </p:nvCxnSpPr>
        <p:spPr>
          <a:xfrm>
            <a:off x="2628901" y="5053011"/>
            <a:ext cx="578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3200400" y="5053788"/>
            <a:ext cx="0" cy="51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2656274" y="4191000"/>
            <a:ext cx="0" cy="74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2656274" y="4939100"/>
            <a:ext cx="1229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886004" y="4939101"/>
            <a:ext cx="9724" cy="182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3387494" y="4904602"/>
            <a:ext cx="58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WAF</a:t>
            </a:r>
          </a:p>
        </p:txBody>
      </p:sp>
      <p:sp>
        <p:nvSpPr>
          <p:cNvPr id="153" name="Oval 152"/>
          <p:cNvSpPr/>
          <p:nvPr/>
        </p:nvSpPr>
        <p:spPr>
          <a:xfrm>
            <a:off x="7386638" y="5646165"/>
            <a:ext cx="309562" cy="6585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8001001" y="5679095"/>
            <a:ext cx="381001" cy="4571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371607" y="-65316"/>
            <a:ext cx="1005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HAL Integrated Asset Management and Monitoring Platform network HLD for DC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9EFD8B-8AA4-B74D-6A72-E0257B7831BE}"/>
              </a:ext>
            </a:extLst>
          </p:cNvPr>
          <p:cNvGrpSpPr/>
          <p:nvPr/>
        </p:nvGrpSpPr>
        <p:grpSpPr>
          <a:xfrm>
            <a:off x="9204096" y="523916"/>
            <a:ext cx="2925477" cy="1563248"/>
            <a:chOff x="9204096" y="523916"/>
            <a:chExt cx="2925477" cy="15632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F39FEF1-EBDA-56AA-54BC-B6569E213C5C}"/>
                </a:ext>
              </a:extLst>
            </p:cNvPr>
            <p:cNvSpPr/>
            <p:nvPr/>
          </p:nvSpPr>
          <p:spPr>
            <a:xfrm>
              <a:off x="9276203" y="523916"/>
              <a:ext cx="2743200" cy="15632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9EF92A-87A8-059C-BC07-66B2B8671A0E}"/>
                </a:ext>
              </a:extLst>
            </p:cNvPr>
            <p:cNvCxnSpPr>
              <a:cxnSpLocks/>
            </p:cNvCxnSpPr>
            <p:nvPr/>
          </p:nvCxnSpPr>
          <p:spPr>
            <a:xfrm>
              <a:off x="9951576" y="1464195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972067-45DA-3E36-4B5F-7296F37AB4B5}"/>
                </a:ext>
              </a:extLst>
            </p:cNvPr>
            <p:cNvSpPr txBox="1"/>
            <p:nvPr/>
          </p:nvSpPr>
          <p:spPr>
            <a:xfrm>
              <a:off x="9225239" y="1356473"/>
              <a:ext cx="7193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10 Gig Fiber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265984-2857-C446-E203-441A88D4F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4543" y="685299"/>
              <a:ext cx="480793" cy="958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ADEF62-20B5-5492-CAC6-CE44902A2E9A}"/>
                </a:ext>
              </a:extLst>
            </p:cNvPr>
            <p:cNvSpPr txBox="1"/>
            <p:nvPr/>
          </p:nvSpPr>
          <p:spPr>
            <a:xfrm>
              <a:off x="9204096" y="577577"/>
              <a:ext cx="8286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100 Gig Fiber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9332036-1317-B108-AC2A-FBBBDA77BB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5394" y="1796009"/>
              <a:ext cx="452439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F523A5-0F79-B0C2-9980-FBED57838EAC}"/>
                </a:ext>
              </a:extLst>
            </p:cNvPr>
            <p:cNvSpPr txBox="1"/>
            <p:nvPr/>
          </p:nvSpPr>
          <p:spPr>
            <a:xfrm>
              <a:off x="9250519" y="1672511"/>
              <a:ext cx="6687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 Gig Fiber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577FE6-68C7-B86A-7DFD-FE5A96C02AD2}"/>
                </a:ext>
              </a:extLst>
            </p:cNvPr>
            <p:cNvCxnSpPr>
              <a:cxnSpLocks/>
            </p:cNvCxnSpPr>
            <p:nvPr/>
          </p:nvCxnSpPr>
          <p:spPr>
            <a:xfrm>
              <a:off x="9958059" y="905273"/>
              <a:ext cx="480338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F53EDF-9F3F-6548-1E4D-0C67476267AB}"/>
                </a:ext>
              </a:extLst>
            </p:cNvPr>
            <p:cNvSpPr txBox="1"/>
            <p:nvPr/>
          </p:nvSpPr>
          <p:spPr>
            <a:xfrm>
              <a:off x="9232671" y="801483"/>
              <a:ext cx="8001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25 Gig Fiber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B198DC-9B09-13A8-105D-285DDBCB4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8929" y="1164150"/>
              <a:ext cx="447678" cy="102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C8CBE3-E287-B8C2-9521-D349F6908770}"/>
                </a:ext>
              </a:extLst>
            </p:cNvPr>
            <p:cNvSpPr txBox="1"/>
            <p:nvPr/>
          </p:nvSpPr>
          <p:spPr>
            <a:xfrm>
              <a:off x="9231828" y="1066657"/>
              <a:ext cx="10810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16 Gig FC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A0FB4B-93B1-5652-C5C4-0C7F203B0595}"/>
                </a:ext>
              </a:extLst>
            </p:cNvPr>
            <p:cNvSpPr txBox="1"/>
            <p:nvPr/>
          </p:nvSpPr>
          <p:spPr>
            <a:xfrm>
              <a:off x="10429091" y="575554"/>
              <a:ext cx="15903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Switch to Switch Connectivity 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AAC585-588A-E124-B003-4525101506DD}"/>
                </a:ext>
              </a:extLst>
            </p:cNvPr>
            <p:cNvSpPr txBox="1"/>
            <p:nvPr/>
          </p:nvSpPr>
          <p:spPr>
            <a:xfrm>
              <a:off x="10429090" y="814332"/>
              <a:ext cx="1662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Compute  to Leaf  Switch     Connectivity 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1DFE31-42D4-A76B-2525-30F1042A6D2F}"/>
                </a:ext>
              </a:extLst>
            </p:cNvPr>
            <p:cNvSpPr txBox="1"/>
            <p:nvPr/>
          </p:nvSpPr>
          <p:spPr>
            <a:xfrm>
              <a:off x="10467154" y="1074550"/>
              <a:ext cx="1662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Storage to Leaf Switch  Connectivity 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41E9DB-C5ED-E7D9-541F-CEA8DC46E651}"/>
                </a:ext>
              </a:extLst>
            </p:cNvPr>
            <p:cNvSpPr txBox="1"/>
            <p:nvPr/>
          </p:nvSpPr>
          <p:spPr>
            <a:xfrm>
              <a:off x="10438397" y="1386066"/>
              <a:ext cx="1662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Active Network component connectivity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F93B53-26CD-3A89-6828-EEED25B0C470}"/>
                </a:ext>
              </a:extLst>
            </p:cNvPr>
            <p:cNvSpPr txBox="1"/>
            <p:nvPr/>
          </p:nvSpPr>
          <p:spPr>
            <a:xfrm>
              <a:off x="10416607" y="1684563"/>
              <a:ext cx="1662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Internet connectivity  with Border Leaf Switch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79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28022-447B-C9DC-E5D9-B4A3D673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08D70D47-5723-D3AD-16AE-8703674B5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1" y="228601"/>
            <a:ext cx="10953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EA92E834-45F0-7B0D-F7D4-2447937B7FA2}"/>
              </a:ext>
            </a:extLst>
          </p:cNvPr>
          <p:cNvSpPr/>
          <p:nvPr/>
        </p:nvSpPr>
        <p:spPr>
          <a:xfrm>
            <a:off x="9677400" y="5486401"/>
            <a:ext cx="838200" cy="11960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55" name="Picture 5">
            <a:extLst>
              <a:ext uri="{FF2B5EF4-FFF2-40B4-BE49-F238E27FC236}">
                <a16:creationId xmlns:a16="http://schemas.microsoft.com/office/drawing/2014/main" id="{8AB7B8EB-DC50-98D0-D190-EAD66418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045" y="6174969"/>
            <a:ext cx="18097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" name="Picture 5">
            <a:extLst>
              <a:ext uri="{FF2B5EF4-FFF2-40B4-BE49-F238E27FC236}">
                <a16:creationId xmlns:a16="http://schemas.microsoft.com/office/drawing/2014/main" id="{EA5A34A8-17E8-AD54-10B9-BE33C89E4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934" y="6441447"/>
            <a:ext cx="18097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4B1C28AF-E43F-BE55-FAE8-1D3C2BA24D9D}"/>
              </a:ext>
            </a:extLst>
          </p:cNvPr>
          <p:cNvSpPr/>
          <p:nvPr/>
        </p:nvSpPr>
        <p:spPr>
          <a:xfrm>
            <a:off x="4876800" y="5541685"/>
            <a:ext cx="850106" cy="1240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66" name="Picture 14">
            <a:extLst>
              <a:ext uri="{FF2B5EF4-FFF2-40B4-BE49-F238E27FC236}">
                <a16:creationId xmlns:a16="http://schemas.microsoft.com/office/drawing/2014/main" id="{1D940C72-24F2-1A45-4B17-9443E6BD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9" y="381001"/>
            <a:ext cx="995351" cy="61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71A34B4B-7A2D-5E66-C6B8-931FB6BC708A}"/>
              </a:ext>
            </a:extLst>
          </p:cNvPr>
          <p:cNvSpPr txBox="1"/>
          <p:nvPr/>
        </p:nvSpPr>
        <p:spPr>
          <a:xfrm>
            <a:off x="9765672" y="5407224"/>
            <a:ext cx="723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MZ VM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39D547D-F474-DDCE-E9C7-E491698783A8}"/>
              </a:ext>
            </a:extLst>
          </p:cNvPr>
          <p:cNvSpPr txBox="1"/>
          <p:nvPr/>
        </p:nvSpPr>
        <p:spPr>
          <a:xfrm>
            <a:off x="7336971" y="6509656"/>
            <a:ext cx="1676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UCS series server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9F5E6-E36E-DF31-1D1A-F6095E4E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1"/>
            <a:ext cx="285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153EEFBA-B95D-C1E9-520A-9D64DEF8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775" y="3992880"/>
            <a:ext cx="914400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E8F37A-D9CE-33FA-3ED3-C09FF86F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3495676"/>
            <a:ext cx="17335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F00E1D09-5047-4C83-D6CC-49413958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3" y="2810510"/>
            <a:ext cx="1295407" cy="23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F4DBA7-15D6-2AAC-ED69-F258646B0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847851"/>
            <a:ext cx="1466850" cy="19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835FF7AD-3731-A534-133C-79822DA1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49" y="4895850"/>
            <a:ext cx="19288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6646F476-F5A5-E609-7983-1F09B796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891326"/>
            <a:ext cx="1962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BA790C5A-8F01-1D17-2C9D-389AA4824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1814513"/>
            <a:ext cx="71437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6170DBB-9BA3-E14C-1018-857AE359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47801"/>
            <a:ext cx="285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AFB463D-0E82-E001-799F-E508AC4B2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438276"/>
            <a:ext cx="285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52461A2-26E3-6E80-27DC-A1971CE5E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1438276"/>
            <a:ext cx="285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8FA3EB1-4786-F058-AC23-48C28DAE3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495676"/>
            <a:ext cx="17335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4192B1F8-2DE0-52FD-C959-95A53477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03" y="2810510"/>
            <a:ext cx="1295407" cy="23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9CC43D04-01E3-C244-516F-DFFAA32C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6" y="1828801"/>
            <a:ext cx="7143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DA45A406-1AFD-E29A-394C-75A51ABE0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56" y="1828800"/>
            <a:ext cx="1466850" cy="17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20E83E-9D17-8390-A968-FC85EA77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3" y="2276476"/>
            <a:ext cx="2000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364EC66-D512-EC5D-73E3-9C81D1CB4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55" y="2276476"/>
            <a:ext cx="2000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9234C8-D298-69DB-53C3-FE43263B0E57}"/>
              </a:ext>
            </a:extLst>
          </p:cNvPr>
          <p:cNvCxnSpPr/>
          <p:nvPr/>
        </p:nvCxnSpPr>
        <p:spPr>
          <a:xfrm flipH="1">
            <a:off x="5434013" y="1905001"/>
            <a:ext cx="1" cy="27527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0322BD-DD0C-7441-4500-1A3EEF6D5F3C}"/>
              </a:ext>
            </a:extLst>
          </p:cNvPr>
          <p:cNvCxnSpPr/>
          <p:nvPr/>
        </p:nvCxnSpPr>
        <p:spPr>
          <a:xfrm flipH="1">
            <a:off x="5486401" y="1905000"/>
            <a:ext cx="2" cy="2667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41ABEF-9F8B-A4E3-6F91-C874C8E2EBD4}"/>
              </a:ext>
            </a:extLst>
          </p:cNvPr>
          <p:cNvCxnSpPr/>
          <p:nvPr/>
        </p:nvCxnSpPr>
        <p:spPr>
          <a:xfrm>
            <a:off x="6096000" y="1905001"/>
            <a:ext cx="0" cy="29908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4F2313-0B23-6D84-5D3F-E1A696CB94A8}"/>
              </a:ext>
            </a:extLst>
          </p:cNvPr>
          <p:cNvCxnSpPr/>
          <p:nvPr/>
        </p:nvCxnSpPr>
        <p:spPr>
          <a:xfrm flipH="1">
            <a:off x="6172201" y="1905000"/>
            <a:ext cx="1" cy="2590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157FFD-EDF3-0F4A-FF56-6EAAE23FF24F}"/>
              </a:ext>
            </a:extLst>
          </p:cNvPr>
          <p:cNvCxnSpPr/>
          <p:nvPr/>
        </p:nvCxnSpPr>
        <p:spPr>
          <a:xfrm>
            <a:off x="5434012" y="4657725"/>
            <a:ext cx="5857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1C6C07-D37A-E2BE-979C-58419669C8FE}"/>
              </a:ext>
            </a:extLst>
          </p:cNvPr>
          <p:cNvCxnSpPr/>
          <p:nvPr/>
        </p:nvCxnSpPr>
        <p:spPr>
          <a:xfrm>
            <a:off x="6019800" y="4657725"/>
            <a:ext cx="0" cy="2381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D79576-B1E2-C445-2B6D-26D1977AC61F}"/>
              </a:ext>
            </a:extLst>
          </p:cNvPr>
          <p:cNvCxnSpPr/>
          <p:nvPr/>
        </p:nvCxnSpPr>
        <p:spPr>
          <a:xfrm>
            <a:off x="5486402" y="4572000"/>
            <a:ext cx="28955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3915DB-E49C-124F-28FA-6F0A2B2319C2}"/>
              </a:ext>
            </a:extLst>
          </p:cNvPr>
          <p:cNvCxnSpPr/>
          <p:nvPr/>
        </p:nvCxnSpPr>
        <p:spPr>
          <a:xfrm>
            <a:off x="8382000" y="4572001"/>
            <a:ext cx="0" cy="3238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70CB5E-A0EC-BAD0-6B5E-2D326A4408AF}"/>
              </a:ext>
            </a:extLst>
          </p:cNvPr>
          <p:cNvCxnSpPr/>
          <p:nvPr/>
        </p:nvCxnSpPr>
        <p:spPr>
          <a:xfrm>
            <a:off x="6172200" y="4495800"/>
            <a:ext cx="2286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267B90-7551-B88B-B2C3-F2D0374CA32B}"/>
              </a:ext>
            </a:extLst>
          </p:cNvPr>
          <p:cNvCxnSpPr/>
          <p:nvPr/>
        </p:nvCxnSpPr>
        <p:spPr>
          <a:xfrm>
            <a:off x="8458201" y="4495801"/>
            <a:ext cx="1" cy="4000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D2FC5089-BDF5-7F32-1D69-B26C935BFDA4}"/>
              </a:ext>
            </a:extLst>
          </p:cNvPr>
          <p:cNvSpPr/>
          <p:nvPr/>
        </p:nvSpPr>
        <p:spPr>
          <a:xfrm>
            <a:off x="5562600" y="4443414"/>
            <a:ext cx="76200" cy="35718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AFF47F-BA6B-EFAD-7CA6-3CE2A4B3CC06}"/>
              </a:ext>
            </a:extLst>
          </p:cNvPr>
          <p:cNvCxnSpPr/>
          <p:nvPr/>
        </p:nvCxnSpPr>
        <p:spPr>
          <a:xfrm flipH="1">
            <a:off x="4105276" y="1266826"/>
            <a:ext cx="29408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627115-AB64-AB93-0303-1BF759688A6B}"/>
              </a:ext>
            </a:extLst>
          </p:cNvPr>
          <p:cNvCxnSpPr>
            <a:endCxn id="14" idx="0"/>
          </p:cNvCxnSpPr>
          <p:nvPr/>
        </p:nvCxnSpPr>
        <p:spPr>
          <a:xfrm>
            <a:off x="4105275" y="1266826"/>
            <a:ext cx="0" cy="18097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FBDF9E-1764-87DD-1E61-7FD079CA066C}"/>
              </a:ext>
            </a:extLst>
          </p:cNvPr>
          <p:cNvCxnSpPr/>
          <p:nvPr/>
        </p:nvCxnSpPr>
        <p:spPr>
          <a:xfrm>
            <a:off x="4495802" y="1266826"/>
            <a:ext cx="29526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02C8FE1-A6AC-79EA-3526-894470EEE9BB}"/>
              </a:ext>
            </a:extLst>
          </p:cNvPr>
          <p:cNvCxnSpPr/>
          <p:nvPr/>
        </p:nvCxnSpPr>
        <p:spPr>
          <a:xfrm>
            <a:off x="4800600" y="1266826"/>
            <a:ext cx="0" cy="18097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D3A0B5-EC01-236C-A972-7DCD3957568D}"/>
              </a:ext>
            </a:extLst>
          </p:cNvPr>
          <p:cNvCxnSpPr>
            <a:stCxn id="14" idx="0"/>
          </p:cNvCxnSpPr>
          <p:nvPr/>
        </p:nvCxnSpPr>
        <p:spPr>
          <a:xfrm>
            <a:off x="4105276" y="1447800"/>
            <a:ext cx="9517" cy="3048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DCE005-21F5-6792-F47E-0EFD42DD5315}"/>
              </a:ext>
            </a:extLst>
          </p:cNvPr>
          <p:cNvCxnSpPr/>
          <p:nvPr/>
        </p:nvCxnSpPr>
        <p:spPr>
          <a:xfrm>
            <a:off x="4114792" y="1752600"/>
            <a:ext cx="114300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FF2B7B-8409-349A-9B52-7EF8E2D41F53}"/>
              </a:ext>
            </a:extLst>
          </p:cNvPr>
          <p:cNvCxnSpPr/>
          <p:nvPr/>
        </p:nvCxnSpPr>
        <p:spPr>
          <a:xfrm>
            <a:off x="5257800" y="1752600"/>
            <a:ext cx="0" cy="17145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2A0E846-DBAE-CB7D-20F1-C9304286ECDC}"/>
              </a:ext>
            </a:extLst>
          </p:cNvPr>
          <p:cNvCxnSpPr/>
          <p:nvPr/>
        </p:nvCxnSpPr>
        <p:spPr>
          <a:xfrm>
            <a:off x="4791076" y="1524001"/>
            <a:ext cx="9525" cy="1619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148B088-B079-4CF4-6BE1-E0AE328A636E}"/>
              </a:ext>
            </a:extLst>
          </p:cNvPr>
          <p:cNvCxnSpPr/>
          <p:nvPr/>
        </p:nvCxnSpPr>
        <p:spPr>
          <a:xfrm>
            <a:off x="4800600" y="1685925"/>
            <a:ext cx="12192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910E749-22D7-4F61-FA74-41C9610B2DFC}"/>
              </a:ext>
            </a:extLst>
          </p:cNvPr>
          <p:cNvCxnSpPr/>
          <p:nvPr/>
        </p:nvCxnSpPr>
        <p:spPr>
          <a:xfrm>
            <a:off x="6019800" y="1685926"/>
            <a:ext cx="0" cy="2381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B6153B7-47C9-30C8-A9CF-BAAD2EDAE11B}"/>
              </a:ext>
            </a:extLst>
          </p:cNvPr>
          <p:cNvCxnSpPr/>
          <p:nvPr/>
        </p:nvCxnSpPr>
        <p:spPr>
          <a:xfrm>
            <a:off x="6858000" y="990600"/>
            <a:ext cx="0" cy="3048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01FB45A-F383-EF30-1FEC-C93AFAA291AE}"/>
              </a:ext>
            </a:extLst>
          </p:cNvPr>
          <p:cNvCxnSpPr/>
          <p:nvPr/>
        </p:nvCxnSpPr>
        <p:spPr>
          <a:xfrm>
            <a:off x="7010400" y="971548"/>
            <a:ext cx="0" cy="3238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FDCD229-A57A-A467-2A78-C599FC84A930}"/>
              </a:ext>
            </a:extLst>
          </p:cNvPr>
          <p:cNvCxnSpPr/>
          <p:nvPr/>
        </p:nvCxnSpPr>
        <p:spPr>
          <a:xfrm flipH="1">
            <a:off x="6629400" y="1295400"/>
            <a:ext cx="2286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D0282D2-9719-3330-1322-39C0F325D987}"/>
              </a:ext>
            </a:extLst>
          </p:cNvPr>
          <p:cNvCxnSpPr/>
          <p:nvPr/>
        </p:nvCxnSpPr>
        <p:spPr>
          <a:xfrm>
            <a:off x="6629400" y="1295401"/>
            <a:ext cx="0" cy="1428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68AA198-610D-66F9-EB40-AD68C7F96E6D}"/>
              </a:ext>
            </a:extLst>
          </p:cNvPr>
          <p:cNvCxnSpPr/>
          <p:nvPr/>
        </p:nvCxnSpPr>
        <p:spPr>
          <a:xfrm>
            <a:off x="7010400" y="1295400"/>
            <a:ext cx="3048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2BF4D2C-D01C-06F5-B43B-80EB0FAD64E7}"/>
              </a:ext>
            </a:extLst>
          </p:cNvPr>
          <p:cNvCxnSpPr/>
          <p:nvPr/>
        </p:nvCxnSpPr>
        <p:spPr>
          <a:xfrm>
            <a:off x="7315200" y="1295401"/>
            <a:ext cx="0" cy="1428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28F0696C-DBC9-C1A2-EF39-7D75C778D2CE}"/>
              </a:ext>
            </a:extLst>
          </p:cNvPr>
          <p:cNvCxnSpPr/>
          <p:nvPr/>
        </p:nvCxnSpPr>
        <p:spPr>
          <a:xfrm>
            <a:off x="6619875" y="1524000"/>
            <a:ext cx="0" cy="2286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48E23155-5558-6EAA-191A-8D064B315377}"/>
              </a:ext>
            </a:extLst>
          </p:cNvPr>
          <p:cNvCxnSpPr/>
          <p:nvPr/>
        </p:nvCxnSpPr>
        <p:spPr>
          <a:xfrm>
            <a:off x="7324725" y="1524001"/>
            <a:ext cx="0" cy="2809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0874763-BED8-91F5-2FED-01F6767F37D8}"/>
              </a:ext>
            </a:extLst>
          </p:cNvPr>
          <p:cNvCxnSpPr/>
          <p:nvPr/>
        </p:nvCxnSpPr>
        <p:spPr>
          <a:xfrm flipH="1">
            <a:off x="5410200" y="1752600"/>
            <a:ext cx="1209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E59FEEA-DDA0-E57B-D606-0A784C40C0D7}"/>
              </a:ext>
            </a:extLst>
          </p:cNvPr>
          <p:cNvCxnSpPr/>
          <p:nvPr/>
        </p:nvCxnSpPr>
        <p:spPr>
          <a:xfrm>
            <a:off x="5410201" y="1752601"/>
            <a:ext cx="1" cy="1238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435B43-CFD8-70BD-53E7-4347B1440348}"/>
              </a:ext>
            </a:extLst>
          </p:cNvPr>
          <p:cNvCxnSpPr/>
          <p:nvPr/>
        </p:nvCxnSpPr>
        <p:spPr>
          <a:xfrm flipH="1">
            <a:off x="6096000" y="1804987"/>
            <a:ext cx="12192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9D460FB-2689-4B51-90C2-00C9C3A306EF}"/>
              </a:ext>
            </a:extLst>
          </p:cNvPr>
          <p:cNvCxnSpPr/>
          <p:nvPr/>
        </p:nvCxnSpPr>
        <p:spPr>
          <a:xfrm>
            <a:off x="6096000" y="1804988"/>
            <a:ext cx="0" cy="11191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3">
            <a:extLst>
              <a:ext uri="{FF2B5EF4-FFF2-40B4-BE49-F238E27FC236}">
                <a16:creationId xmlns:a16="http://schemas.microsoft.com/office/drawing/2014/main" id="{0A3DE2E8-D0C6-8896-3C71-4CFCF9BF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3992880"/>
            <a:ext cx="914400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BEDA0B6-92EB-5620-1017-5FE1CF66354E}"/>
              </a:ext>
            </a:extLst>
          </p:cNvPr>
          <p:cNvCxnSpPr/>
          <p:nvPr/>
        </p:nvCxnSpPr>
        <p:spPr>
          <a:xfrm flipV="1">
            <a:off x="5257800" y="1905001"/>
            <a:ext cx="0" cy="121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986CA3-C4BE-4BC8-372E-D89432A9F75F}"/>
              </a:ext>
            </a:extLst>
          </p:cNvPr>
          <p:cNvCxnSpPr/>
          <p:nvPr/>
        </p:nvCxnSpPr>
        <p:spPr>
          <a:xfrm flipH="1">
            <a:off x="3300405" y="2026443"/>
            <a:ext cx="1957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F56EB0E-BF1E-BE07-4159-BB745C9E580A}"/>
              </a:ext>
            </a:extLst>
          </p:cNvPr>
          <p:cNvCxnSpPr>
            <a:endCxn id="1034" idx="0"/>
          </p:cNvCxnSpPr>
          <p:nvPr/>
        </p:nvCxnSpPr>
        <p:spPr>
          <a:xfrm>
            <a:off x="3300405" y="2026443"/>
            <a:ext cx="1" cy="250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DE09E31-F018-5B5A-D221-376F4788EAE8}"/>
              </a:ext>
            </a:extLst>
          </p:cNvPr>
          <p:cNvCxnSpPr/>
          <p:nvPr/>
        </p:nvCxnSpPr>
        <p:spPr>
          <a:xfrm>
            <a:off x="6019800" y="1971676"/>
            <a:ext cx="0" cy="115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DC96B78-EE0A-820F-C57D-2DB994A9A0B8}"/>
              </a:ext>
            </a:extLst>
          </p:cNvPr>
          <p:cNvCxnSpPr/>
          <p:nvPr/>
        </p:nvCxnSpPr>
        <p:spPr>
          <a:xfrm flipH="1">
            <a:off x="3352808" y="2087164"/>
            <a:ext cx="2666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7D49AD8-C564-2D57-FEC4-FD38A955EE36}"/>
              </a:ext>
            </a:extLst>
          </p:cNvPr>
          <p:cNvCxnSpPr>
            <a:stCxn id="26" idx="0"/>
            <a:endCxn id="26" idx="0"/>
          </p:cNvCxnSpPr>
          <p:nvPr/>
        </p:nvCxnSpPr>
        <p:spPr>
          <a:xfrm>
            <a:off x="4791067" y="22764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11E9426-723F-55D6-4E8E-38360FA93AE4}"/>
              </a:ext>
            </a:extLst>
          </p:cNvPr>
          <p:cNvCxnSpPr/>
          <p:nvPr/>
        </p:nvCxnSpPr>
        <p:spPr>
          <a:xfrm>
            <a:off x="5562602" y="1905000"/>
            <a:ext cx="0" cy="124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6824A8F-FAB1-F0CE-78AD-496B30C47CC6}"/>
              </a:ext>
            </a:extLst>
          </p:cNvPr>
          <p:cNvCxnSpPr/>
          <p:nvPr/>
        </p:nvCxnSpPr>
        <p:spPr>
          <a:xfrm>
            <a:off x="5562600" y="315468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AFAAA7-1421-7C0A-8587-1516DCF5A5D4}"/>
              </a:ext>
            </a:extLst>
          </p:cNvPr>
          <p:cNvCxnSpPr/>
          <p:nvPr/>
        </p:nvCxnSpPr>
        <p:spPr>
          <a:xfrm>
            <a:off x="6934200" y="3154681"/>
            <a:ext cx="0" cy="340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0F0E797-2BE5-A255-8723-EB5E20976423}"/>
              </a:ext>
            </a:extLst>
          </p:cNvPr>
          <p:cNvCxnSpPr/>
          <p:nvPr/>
        </p:nvCxnSpPr>
        <p:spPr>
          <a:xfrm>
            <a:off x="5638800" y="1905000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4AB50D0-F46B-C5AE-0CE7-8E9FCE621351}"/>
              </a:ext>
            </a:extLst>
          </p:cNvPr>
          <p:cNvCxnSpPr/>
          <p:nvPr/>
        </p:nvCxnSpPr>
        <p:spPr>
          <a:xfrm>
            <a:off x="5638800" y="3048000"/>
            <a:ext cx="335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1E8A186-A020-4CF5-AAFC-C36AAC64D50F}"/>
              </a:ext>
            </a:extLst>
          </p:cNvPr>
          <p:cNvCxnSpPr/>
          <p:nvPr/>
        </p:nvCxnSpPr>
        <p:spPr>
          <a:xfrm>
            <a:off x="8991600" y="3048001"/>
            <a:ext cx="0" cy="44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2E86A55-EF2B-9655-3898-8A1A0D4AFB16}"/>
              </a:ext>
            </a:extLst>
          </p:cNvPr>
          <p:cNvCxnSpPr/>
          <p:nvPr/>
        </p:nvCxnSpPr>
        <p:spPr>
          <a:xfrm>
            <a:off x="6324600" y="1905001"/>
            <a:ext cx="0" cy="1076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13D06BBE-F3EA-921E-2E2B-F4DD18A22EBC}"/>
              </a:ext>
            </a:extLst>
          </p:cNvPr>
          <p:cNvCxnSpPr/>
          <p:nvPr/>
        </p:nvCxnSpPr>
        <p:spPr>
          <a:xfrm>
            <a:off x="6400800" y="1895475"/>
            <a:ext cx="0" cy="98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0DEC737-05D6-051D-B364-BB4870F58F4B}"/>
              </a:ext>
            </a:extLst>
          </p:cNvPr>
          <p:cNvCxnSpPr/>
          <p:nvPr/>
        </p:nvCxnSpPr>
        <p:spPr>
          <a:xfrm>
            <a:off x="6400800" y="2895600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46E973D-7853-3BE8-14AE-852CD33B3F1E}"/>
              </a:ext>
            </a:extLst>
          </p:cNvPr>
          <p:cNvCxnSpPr/>
          <p:nvPr/>
        </p:nvCxnSpPr>
        <p:spPr>
          <a:xfrm>
            <a:off x="9144000" y="2890519"/>
            <a:ext cx="0" cy="61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301B7C1-4596-F0A6-6B1E-D34CD805BD54}"/>
              </a:ext>
            </a:extLst>
          </p:cNvPr>
          <p:cNvCxnSpPr/>
          <p:nvPr/>
        </p:nvCxnSpPr>
        <p:spPr>
          <a:xfrm>
            <a:off x="6324600" y="2981325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311CFEB-BB60-0B49-B07B-15456DFD6717}"/>
              </a:ext>
            </a:extLst>
          </p:cNvPr>
          <p:cNvCxnSpPr/>
          <p:nvPr/>
        </p:nvCxnSpPr>
        <p:spPr>
          <a:xfrm>
            <a:off x="7010400" y="2981325"/>
            <a:ext cx="0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103DC875-504B-DCEC-77AE-5751E3AD2883}"/>
              </a:ext>
            </a:extLst>
          </p:cNvPr>
          <p:cNvCxnSpPr/>
          <p:nvPr/>
        </p:nvCxnSpPr>
        <p:spPr>
          <a:xfrm>
            <a:off x="3352800" y="2087165"/>
            <a:ext cx="0" cy="189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5F17479-3D2E-FECE-E014-DBAF864B65C9}"/>
              </a:ext>
            </a:extLst>
          </p:cNvPr>
          <p:cNvCxnSpPr/>
          <p:nvPr/>
        </p:nvCxnSpPr>
        <p:spPr>
          <a:xfrm flipH="1">
            <a:off x="5334001" y="1905001"/>
            <a:ext cx="1" cy="246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515B6AB-B595-CD6C-1D81-0E4698E01C1E}"/>
              </a:ext>
            </a:extLst>
          </p:cNvPr>
          <p:cNvCxnSpPr/>
          <p:nvPr/>
        </p:nvCxnSpPr>
        <p:spPr>
          <a:xfrm flipH="1">
            <a:off x="4762495" y="2151459"/>
            <a:ext cx="571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87295C77-1E43-20EB-039B-83200036468B}"/>
              </a:ext>
            </a:extLst>
          </p:cNvPr>
          <p:cNvCxnSpPr/>
          <p:nvPr/>
        </p:nvCxnSpPr>
        <p:spPr>
          <a:xfrm>
            <a:off x="4762495" y="2151460"/>
            <a:ext cx="0" cy="189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0829523-C2AC-E601-50D3-8DEB5EF32D18}"/>
              </a:ext>
            </a:extLst>
          </p:cNvPr>
          <p:cNvCxnSpPr/>
          <p:nvPr/>
        </p:nvCxnSpPr>
        <p:spPr>
          <a:xfrm>
            <a:off x="6248400" y="1905001"/>
            <a:ext cx="0" cy="276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A92192C-FF99-AEBB-89FC-585B4D44D951}"/>
              </a:ext>
            </a:extLst>
          </p:cNvPr>
          <p:cNvCxnSpPr/>
          <p:nvPr/>
        </p:nvCxnSpPr>
        <p:spPr>
          <a:xfrm flipH="1">
            <a:off x="4838694" y="2181820"/>
            <a:ext cx="1409706" cy="16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6FF06D5-630B-506A-B214-B67941BA5C2F}"/>
              </a:ext>
            </a:extLst>
          </p:cNvPr>
          <p:cNvCxnSpPr/>
          <p:nvPr/>
        </p:nvCxnSpPr>
        <p:spPr>
          <a:xfrm>
            <a:off x="4838694" y="2197892"/>
            <a:ext cx="0" cy="8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884AFB2-FAF9-DFD9-28DB-A3B14C87EF84}"/>
              </a:ext>
            </a:extLst>
          </p:cNvPr>
          <p:cNvCxnSpPr>
            <a:stCxn id="1034" idx="2"/>
            <a:endCxn id="21" idx="0"/>
          </p:cNvCxnSpPr>
          <p:nvPr/>
        </p:nvCxnSpPr>
        <p:spPr>
          <a:xfrm>
            <a:off x="3300406" y="2590801"/>
            <a:ext cx="1" cy="219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BA2E7979-F160-44C2-6E28-943399D84875}"/>
              </a:ext>
            </a:extLst>
          </p:cNvPr>
          <p:cNvCxnSpPr>
            <a:stCxn id="26" idx="2"/>
          </p:cNvCxnSpPr>
          <p:nvPr/>
        </p:nvCxnSpPr>
        <p:spPr>
          <a:xfrm>
            <a:off x="4791067" y="2590800"/>
            <a:ext cx="8" cy="309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94A743B-5319-0EB4-0785-2AEBE7D3056B}"/>
              </a:ext>
            </a:extLst>
          </p:cNvPr>
          <p:cNvCxnSpPr>
            <a:stCxn id="1034" idx="2"/>
            <a:endCxn id="1029" idx="0"/>
          </p:cNvCxnSpPr>
          <p:nvPr/>
        </p:nvCxnSpPr>
        <p:spPr>
          <a:xfrm>
            <a:off x="3300406" y="2590801"/>
            <a:ext cx="1462091" cy="219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F302A01-D870-DABF-C2FF-B450F871A3B9}"/>
              </a:ext>
            </a:extLst>
          </p:cNvPr>
          <p:cNvCxnSpPr>
            <a:stCxn id="26" idx="2"/>
            <a:endCxn id="21" idx="0"/>
          </p:cNvCxnSpPr>
          <p:nvPr/>
        </p:nvCxnSpPr>
        <p:spPr>
          <a:xfrm flipH="1">
            <a:off x="3300407" y="2590801"/>
            <a:ext cx="1490661" cy="219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39F12E0-B321-F026-6222-1DE3ED0E2BA1}"/>
              </a:ext>
            </a:extLst>
          </p:cNvPr>
          <p:cNvCxnSpPr/>
          <p:nvPr/>
        </p:nvCxnSpPr>
        <p:spPr>
          <a:xfrm>
            <a:off x="7572376" y="3573780"/>
            <a:ext cx="9525" cy="46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305F2AF-04BE-98B7-7A66-7A0818D3D4F3}"/>
              </a:ext>
            </a:extLst>
          </p:cNvPr>
          <p:cNvCxnSpPr/>
          <p:nvPr/>
        </p:nvCxnSpPr>
        <p:spPr>
          <a:xfrm>
            <a:off x="8943975" y="3561398"/>
            <a:ext cx="0" cy="477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15D97D1B-16FB-C927-AAB5-C80CB448D6DA}"/>
              </a:ext>
            </a:extLst>
          </p:cNvPr>
          <p:cNvCxnSpPr>
            <a:endCxn id="1027" idx="0"/>
          </p:cNvCxnSpPr>
          <p:nvPr/>
        </p:nvCxnSpPr>
        <p:spPr>
          <a:xfrm>
            <a:off x="7572375" y="3579496"/>
            <a:ext cx="1371600" cy="41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A98CFF66-0A0F-E80B-1BAB-EB15A2C86647}"/>
              </a:ext>
            </a:extLst>
          </p:cNvPr>
          <p:cNvCxnSpPr/>
          <p:nvPr/>
        </p:nvCxnSpPr>
        <p:spPr>
          <a:xfrm flipH="1">
            <a:off x="7581900" y="3593307"/>
            <a:ext cx="1371600" cy="41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1AA0662E-3EBA-5FE2-97D8-7BFE397ABF57}"/>
              </a:ext>
            </a:extLst>
          </p:cNvPr>
          <p:cNvCxnSpPr/>
          <p:nvPr/>
        </p:nvCxnSpPr>
        <p:spPr>
          <a:xfrm>
            <a:off x="8077200" y="3561398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1D212CD0-D8BC-5118-D80B-F60F3E432BC6}"/>
              </a:ext>
            </a:extLst>
          </p:cNvPr>
          <p:cNvCxnSpPr/>
          <p:nvPr/>
        </p:nvCxnSpPr>
        <p:spPr>
          <a:xfrm>
            <a:off x="3886208" y="2971800"/>
            <a:ext cx="304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21A62BC-6CED-4A22-0A11-46CC5BC00133}"/>
              </a:ext>
            </a:extLst>
          </p:cNvPr>
          <p:cNvCxnSpPr/>
          <p:nvPr/>
        </p:nvCxnSpPr>
        <p:spPr>
          <a:xfrm>
            <a:off x="3505200" y="3033713"/>
            <a:ext cx="0" cy="409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E892B24B-B2E9-6C47-78CF-8F5FF148AA95}"/>
              </a:ext>
            </a:extLst>
          </p:cNvPr>
          <p:cNvCxnSpPr/>
          <p:nvPr/>
        </p:nvCxnSpPr>
        <p:spPr>
          <a:xfrm>
            <a:off x="3505201" y="3443288"/>
            <a:ext cx="38195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4037615-30AA-699E-66A1-7CFB039028B7}"/>
              </a:ext>
            </a:extLst>
          </p:cNvPr>
          <p:cNvCxnSpPr/>
          <p:nvPr/>
        </p:nvCxnSpPr>
        <p:spPr>
          <a:xfrm>
            <a:off x="7315201" y="3443287"/>
            <a:ext cx="4765" cy="52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738D6711-B559-4A0D-A921-02B4033BD3F5}"/>
              </a:ext>
            </a:extLst>
          </p:cNvPr>
          <p:cNvCxnSpPr/>
          <p:nvPr/>
        </p:nvCxnSpPr>
        <p:spPr>
          <a:xfrm flipH="1">
            <a:off x="4800600" y="2971801"/>
            <a:ext cx="1" cy="39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9FEDBC4E-3C87-D904-B8A0-92E6A1FD3266}"/>
              </a:ext>
            </a:extLst>
          </p:cNvPr>
          <p:cNvCxnSpPr/>
          <p:nvPr/>
        </p:nvCxnSpPr>
        <p:spPr>
          <a:xfrm>
            <a:off x="4791076" y="3367087"/>
            <a:ext cx="3743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F918E0CB-590C-F4A3-554E-3D485A94DF9F}"/>
              </a:ext>
            </a:extLst>
          </p:cNvPr>
          <p:cNvCxnSpPr/>
          <p:nvPr/>
        </p:nvCxnSpPr>
        <p:spPr>
          <a:xfrm>
            <a:off x="8534400" y="3367087"/>
            <a:ext cx="0" cy="128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25E3D287-B60B-6C87-39AA-6C2BCBD64A70}"/>
              </a:ext>
            </a:extLst>
          </p:cNvPr>
          <p:cNvCxnSpPr/>
          <p:nvPr/>
        </p:nvCxnSpPr>
        <p:spPr>
          <a:xfrm>
            <a:off x="7620000" y="4038600"/>
            <a:ext cx="0" cy="6953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4A09686B-919A-B428-EA20-2FD252F29CE6}"/>
              </a:ext>
            </a:extLst>
          </p:cNvPr>
          <p:cNvCxnSpPr/>
          <p:nvPr/>
        </p:nvCxnSpPr>
        <p:spPr>
          <a:xfrm flipH="1">
            <a:off x="6934201" y="4724400"/>
            <a:ext cx="6381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D803CD4D-06D6-BFF5-EFF1-C5E64AC937A2}"/>
              </a:ext>
            </a:extLst>
          </p:cNvPr>
          <p:cNvCxnSpPr/>
          <p:nvPr/>
        </p:nvCxnSpPr>
        <p:spPr>
          <a:xfrm flipH="1" flipV="1">
            <a:off x="7624763" y="4724400"/>
            <a:ext cx="595313" cy="95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D9CE980F-4D7C-0C61-A33C-FEAC98B32FA9}"/>
              </a:ext>
            </a:extLst>
          </p:cNvPr>
          <p:cNvCxnSpPr/>
          <p:nvPr/>
        </p:nvCxnSpPr>
        <p:spPr>
          <a:xfrm>
            <a:off x="7572375" y="4038600"/>
            <a:ext cx="0" cy="6953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Oval 1067">
            <a:extLst>
              <a:ext uri="{FF2B5EF4-FFF2-40B4-BE49-F238E27FC236}">
                <a16:creationId xmlns:a16="http://schemas.microsoft.com/office/drawing/2014/main" id="{3F96CB0B-1E14-4D03-9765-AF7DFC485D0E}"/>
              </a:ext>
            </a:extLst>
          </p:cNvPr>
          <p:cNvSpPr/>
          <p:nvPr/>
        </p:nvSpPr>
        <p:spPr>
          <a:xfrm>
            <a:off x="7434263" y="4231006"/>
            <a:ext cx="295275" cy="457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7FCD4F4C-5E1F-136E-D7D7-4E6FDDC6E2CE}"/>
              </a:ext>
            </a:extLst>
          </p:cNvPr>
          <p:cNvCxnSpPr/>
          <p:nvPr/>
        </p:nvCxnSpPr>
        <p:spPr>
          <a:xfrm>
            <a:off x="6934200" y="4724401"/>
            <a:ext cx="0" cy="1714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75D7E2F-9613-C7A7-4FB9-595C07C16942}"/>
              </a:ext>
            </a:extLst>
          </p:cNvPr>
          <p:cNvCxnSpPr/>
          <p:nvPr/>
        </p:nvCxnSpPr>
        <p:spPr>
          <a:xfrm>
            <a:off x="8229600" y="4733925"/>
            <a:ext cx="0" cy="1619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EDA3489-CB93-E13F-CC1F-0A83FBD93C23}"/>
              </a:ext>
            </a:extLst>
          </p:cNvPr>
          <p:cNvCxnSpPr/>
          <p:nvPr/>
        </p:nvCxnSpPr>
        <p:spPr>
          <a:xfrm>
            <a:off x="8943976" y="4076939"/>
            <a:ext cx="9525" cy="8189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D18F77DB-DEAD-F62A-1124-FF2FA4A8B4FB}"/>
              </a:ext>
            </a:extLst>
          </p:cNvPr>
          <p:cNvCxnSpPr/>
          <p:nvPr/>
        </p:nvCxnSpPr>
        <p:spPr>
          <a:xfrm>
            <a:off x="8839200" y="4030980"/>
            <a:ext cx="0" cy="3552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FBE8A533-CF47-3C3A-E92D-881FC3EA88A1}"/>
              </a:ext>
            </a:extLst>
          </p:cNvPr>
          <p:cNvCxnSpPr/>
          <p:nvPr/>
        </p:nvCxnSpPr>
        <p:spPr>
          <a:xfrm flipH="1">
            <a:off x="6705600" y="4386262"/>
            <a:ext cx="2133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A5F9D73C-77AE-89D8-3019-5F8D75250C3C}"/>
              </a:ext>
            </a:extLst>
          </p:cNvPr>
          <p:cNvCxnSpPr/>
          <p:nvPr/>
        </p:nvCxnSpPr>
        <p:spPr>
          <a:xfrm>
            <a:off x="6705600" y="4386263"/>
            <a:ext cx="0" cy="5095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2D16084E-0AF5-9CAE-B248-09E3B54F94F4}"/>
              </a:ext>
            </a:extLst>
          </p:cNvPr>
          <p:cNvSpPr/>
          <p:nvPr/>
        </p:nvSpPr>
        <p:spPr>
          <a:xfrm>
            <a:off x="8763001" y="4191001"/>
            <a:ext cx="276225" cy="457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97" name="Picture 3">
            <a:extLst>
              <a:ext uri="{FF2B5EF4-FFF2-40B4-BE49-F238E27FC236}">
                <a16:creationId xmlns:a16="http://schemas.microsoft.com/office/drawing/2014/main" id="{F8408129-EAF8-062B-6F20-0E06E336F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39" y="3799999"/>
            <a:ext cx="914400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8" name="Picture 3">
            <a:extLst>
              <a:ext uri="{FF2B5EF4-FFF2-40B4-BE49-F238E27FC236}">
                <a16:creationId xmlns:a16="http://schemas.microsoft.com/office/drawing/2014/main" id="{A369A53C-539F-30E6-85C3-B4924F0BD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17" y="3810952"/>
            <a:ext cx="914400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C333DD86-788B-6DDF-50E1-771856F35FA4}"/>
              </a:ext>
            </a:extLst>
          </p:cNvPr>
          <p:cNvCxnSpPr/>
          <p:nvPr/>
        </p:nvCxnSpPr>
        <p:spPr>
          <a:xfrm>
            <a:off x="3429000" y="2981326"/>
            <a:ext cx="0" cy="44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417E1792-A870-4598-C9A6-D54203760CF8}"/>
              </a:ext>
            </a:extLst>
          </p:cNvPr>
          <p:cNvCxnSpPr/>
          <p:nvPr/>
        </p:nvCxnSpPr>
        <p:spPr>
          <a:xfrm flipH="1">
            <a:off x="2361396" y="3429000"/>
            <a:ext cx="1067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B91C53D1-8914-E1CD-4325-6789404AF156}"/>
              </a:ext>
            </a:extLst>
          </p:cNvPr>
          <p:cNvCxnSpPr/>
          <p:nvPr/>
        </p:nvCxnSpPr>
        <p:spPr>
          <a:xfrm>
            <a:off x="2362200" y="3429000"/>
            <a:ext cx="0" cy="442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2111B48A-FA10-4D9A-D7B1-563BC532BFB8}"/>
              </a:ext>
            </a:extLst>
          </p:cNvPr>
          <p:cNvCxnSpPr/>
          <p:nvPr/>
        </p:nvCxnSpPr>
        <p:spPr>
          <a:xfrm flipH="1">
            <a:off x="4762495" y="2971800"/>
            <a:ext cx="2" cy="589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DE93854C-D33B-ECF2-DD0A-2B1F2E9ABDF1}"/>
              </a:ext>
            </a:extLst>
          </p:cNvPr>
          <p:cNvCxnSpPr/>
          <p:nvPr/>
        </p:nvCxnSpPr>
        <p:spPr>
          <a:xfrm flipH="1">
            <a:off x="3200400" y="3581400"/>
            <a:ext cx="1562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BB477A6F-1BB3-AA8B-AB2B-9480FCF9DB0D}"/>
              </a:ext>
            </a:extLst>
          </p:cNvPr>
          <p:cNvCxnSpPr/>
          <p:nvPr/>
        </p:nvCxnSpPr>
        <p:spPr>
          <a:xfrm>
            <a:off x="3200400" y="3581400"/>
            <a:ext cx="0" cy="282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Rectangle 382">
            <a:extLst>
              <a:ext uri="{FF2B5EF4-FFF2-40B4-BE49-F238E27FC236}">
                <a16:creationId xmlns:a16="http://schemas.microsoft.com/office/drawing/2014/main" id="{FFC7DC5A-8904-8E0A-6EFC-23F0960F1270}"/>
              </a:ext>
            </a:extLst>
          </p:cNvPr>
          <p:cNvSpPr/>
          <p:nvPr/>
        </p:nvSpPr>
        <p:spPr>
          <a:xfrm>
            <a:off x="1752601" y="4191000"/>
            <a:ext cx="2938453" cy="2590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8FAEB241-8929-F771-D77E-8096B4AE0E24}"/>
              </a:ext>
            </a:extLst>
          </p:cNvPr>
          <p:cNvCxnSpPr/>
          <p:nvPr/>
        </p:nvCxnSpPr>
        <p:spPr>
          <a:xfrm>
            <a:off x="2362200" y="3886200"/>
            <a:ext cx="0" cy="3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DDD47F1B-8ED6-FDE1-3190-2AB58321DA47}"/>
              </a:ext>
            </a:extLst>
          </p:cNvPr>
          <p:cNvCxnSpPr/>
          <p:nvPr/>
        </p:nvCxnSpPr>
        <p:spPr>
          <a:xfrm>
            <a:off x="3200400" y="3886200"/>
            <a:ext cx="0" cy="3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0C904557-109E-4591-EC54-DCAD9260F2E2}"/>
              </a:ext>
            </a:extLst>
          </p:cNvPr>
          <p:cNvCxnSpPr/>
          <p:nvPr/>
        </p:nvCxnSpPr>
        <p:spPr>
          <a:xfrm>
            <a:off x="5219704" y="1814513"/>
            <a:ext cx="0" cy="61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3" name="Picture 18">
            <a:extLst>
              <a:ext uri="{FF2B5EF4-FFF2-40B4-BE49-F238E27FC236}">
                <a16:creationId xmlns:a16="http://schemas.microsoft.com/office/drawing/2014/main" id="{BEDA9CB1-77F9-E482-503E-C0B5B9DB751B}"/>
              </a:ext>
            </a:extLst>
          </p:cNvPr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5486401"/>
            <a:ext cx="595301" cy="3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4" name="Picture 18">
            <a:extLst>
              <a:ext uri="{FF2B5EF4-FFF2-40B4-BE49-F238E27FC236}">
                <a16:creationId xmlns:a16="http://schemas.microsoft.com/office/drawing/2014/main" id="{57EA8C42-44D1-5BC7-083A-6A1C22CF4A12}"/>
              </a:ext>
            </a:extLst>
          </p:cNvPr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900" y="5486401"/>
            <a:ext cx="595301" cy="3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3" name="Rectangle 432">
            <a:extLst>
              <a:ext uri="{FF2B5EF4-FFF2-40B4-BE49-F238E27FC236}">
                <a16:creationId xmlns:a16="http://schemas.microsoft.com/office/drawing/2014/main" id="{8ABC009B-CA99-4963-0B90-3CE41468309D}"/>
              </a:ext>
            </a:extLst>
          </p:cNvPr>
          <p:cNvSpPr/>
          <p:nvPr/>
        </p:nvSpPr>
        <p:spPr>
          <a:xfrm>
            <a:off x="1990725" y="6248400"/>
            <a:ext cx="2505076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82" name="Picture 13">
            <a:extLst>
              <a:ext uri="{FF2B5EF4-FFF2-40B4-BE49-F238E27FC236}">
                <a16:creationId xmlns:a16="http://schemas.microsoft.com/office/drawing/2014/main" id="{3BEC89CF-4B11-987B-E14F-5645ECED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10" y="6381750"/>
            <a:ext cx="245264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3" name="Picture 13">
            <a:extLst>
              <a:ext uri="{FF2B5EF4-FFF2-40B4-BE49-F238E27FC236}">
                <a16:creationId xmlns:a16="http://schemas.microsoft.com/office/drawing/2014/main" id="{71653925-F7B9-FDB4-5B9B-3FDC0F962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0" y="6372225"/>
            <a:ext cx="180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4" name="Picture 13">
            <a:extLst>
              <a:ext uri="{FF2B5EF4-FFF2-40B4-BE49-F238E27FC236}">
                <a16:creationId xmlns:a16="http://schemas.microsoft.com/office/drawing/2014/main" id="{D60C3D9D-1FA8-67B3-352B-0FB4380AC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1" y="6372225"/>
            <a:ext cx="180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5" name="Picture 13">
            <a:extLst>
              <a:ext uri="{FF2B5EF4-FFF2-40B4-BE49-F238E27FC236}">
                <a16:creationId xmlns:a16="http://schemas.microsoft.com/office/drawing/2014/main" id="{0F29A95F-FAC5-5F25-2279-1BBA28251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82" y="6362700"/>
            <a:ext cx="180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6" name="Picture 13">
            <a:extLst>
              <a:ext uri="{FF2B5EF4-FFF2-40B4-BE49-F238E27FC236}">
                <a16:creationId xmlns:a16="http://schemas.microsoft.com/office/drawing/2014/main" id="{6F4F2C07-AFF2-34ED-D8F1-3A56AEF82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430" y="6362700"/>
            <a:ext cx="180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90331A97-91A3-9ED6-2236-DB614E95D3B7}"/>
              </a:ext>
            </a:extLst>
          </p:cNvPr>
          <p:cNvCxnSpPr/>
          <p:nvPr/>
        </p:nvCxnSpPr>
        <p:spPr>
          <a:xfrm>
            <a:off x="2514600" y="3657601"/>
            <a:ext cx="0" cy="1666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B89C9F6-3654-C2DF-0C93-F08095076F95}"/>
              </a:ext>
            </a:extLst>
          </p:cNvPr>
          <p:cNvCxnSpPr/>
          <p:nvPr/>
        </p:nvCxnSpPr>
        <p:spPr>
          <a:xfrm>
            <a:off x="2514600" y="3650456"/>
            <a:ext cx="3886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Oval 447">
            <a:extLst>
              <a:ext uri="{FF2B5EF4-FFF2-40B4-BE49-F238E27FC236}">
                <a16:creationId xmlns:a16="http://schemas.microsoft.com/office/drawing/2014/main" id="{A6B35DD5-C4EA-171D-658E-A8AAAFAD203E}"/>
              </a:ext>
            </a:extLst>
          </p:cNvPr>
          <p:cNvSpPr/>
          <p:nvPr/>
        </p:nvSpPr>
        <p:spPr>
          <a:xfrm>
            <a:off x="6015038" y="4205486"/>
            <a:ext cx="309563" cy="6171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8FB0B235-9B5C-D46A-AA5A-70D285CAEC0B}"/>
              </a:ext>
            </a:extLst>
          </p:cNvPr>
          <p:cNvCxnSpPr/>
          <p:nvPr/>
        </p:nvCxnSpPr>
        <p:spPr>
          <a:xfrm>
            <a:off x="2590800" y="3740943"/>
            <a:ext cx="0" cy="1200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26E15295-11D4-00FD-F7E0-43A50E0CC026}"/>
              </a:ext>
            </a:extLst>
          </p:cNvPr>
          <p:cNvCxnSpPr/>
          <p:nvPr/>
        </p:nvCxnSpPr>
        <p:spPr>
          <a:xfrm>
            <a:off x="2590801" y="3733800"/>
            <a:ext cx="38957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F6CED699-2AA3-800C-79DB-FC7115DF8889}"/>
              </a:ext>
            </a:extLst>
          </p:cNvPr>
          <p:cNvCxnSpPr/>
          <p:nvPr/>
        </p:nvCxnSpPr>
        <p:spPr>
          <a:xfrm>
            <a:off x="6400800" y="3657601"/>
            <a:ext cx="0" cy="12382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984FFB88-7FC7-74CC-42AD-7C024D6305B0}"/>
              </a:ext>
            </a:extLst>
          </p:cNvPr>
          <p:cNvCxnSpPr/>
          <p:nvPr/>
        </p:nvCxnSpPr>
        <p:spPr>
          <a:xfrm flipH="1">
            <a:off x="6486526" y="3733800"/>
            <a:ext cx="1" cy="914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EE5E7B61-388D-63BC-0E32-A0C68E7974E7}"/>
              </a:ext>
            </a:extLst>
          </p:cNvPr>
          <p:cNvSpPr/>
          <p:nvPr/>
        </p:nvSpPr>
        <p:spPr>
          <a:xfrm>
            <a:off x="6248400" y="3921920"/>
            <a:ext cx="352424" cy="457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DFC3B342-CCE6-541D-2C6B-FCAC50FB96A8}"/>
              </a:ext>
            </a:extLst>
          </p:cNvPr>
          <p:cNvCxnSpPr/>
          <p:nvPr/>
        </p:nvCxnSpPr>
        <p:spPr>
          <a:xfrm>
            <a:off x="6486526" y="4648200"/>
            <a:ext cx="23526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91AB1CCD-009E-5F42-2E16-D2AF351A08E1}"/>
              </a:ext>
            </a:extLst>
          </p:cNvPr>
          <p:cNvCxnSpPr>
            <a:endCxn id="10" idx="0"/>
          </p:cNvCxnSpPr>
          <p:nvPr/>
        </p:nvCxnSpPr>
        <p:spPr>
          <a:xfrm flipH="1">
            <a:off x="8829675" y="4648201"/>
            <a:ext cx="9526" cy="2431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E19077FD-6959-E3C9-5239-4A5E86FFDC05}"/>
              </a:ext>
            </a:extLst>
          </p:cNvPr>
          <p:cNvCxnSpPr/>
          <p:nvPr/>
        </p:nvCxnSpPr>
        <p:spPr>
          <a:xfrm>
            <a:off x="3400418" y="3886200"/>
            <a:ext cx="4767" cy="228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D040FE9B-0614-481E-CD24-947331B6F7FA}"/>
              </a:ext>
            </a:extLst>
          </p:cNvPr>
          <p:cNvCxnSpPr/>
          <p:nvPr/>
        </p:nvCxnSpPr>
        <p:spPr>
          <a:xfrm>
            <a:off x="3400416" y="4114800"/>
            <a:ext cx="31527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959401F6-18F7-B171-851C-97CCF46A938F}"/>
              </a:ext>
            </a:extLst>
          </p:cNvPr>
          <p:cNvCxnSpPr/>
          <p:nvPr/>
        </p:nvCxnSpPr>
        <p:spPr>
          <a:xfrm>
            <a:off x="6553200" y="4114801"/>
            <a:ext cx="0" cy="776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B19B55BC-B045-B019-47F6-6CDE16B8786D}"/>
              </a:ext>
            </a:extLst>
          </p:cNvPr>
          <p:cNvCxnSpPr/>
          <p:nvPr/>
        </p:nvCxnSpPr>
        <p:spPr>
          <a:xfrm>
            <a:off x="6600824" y="4033600"/>
            <a:ext cx="0" cy="776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60D4C9D6-871E-E713-DAF9-0ED10309E4ED}"/>
              </a:ext>
            </a:extLst>
          </p:cNvPr>
          <p:cNvCxnSpPr/>
          <p:nvPr/>
        </p:nvCxnSpPr>
        <p:spPr>
          <a:xfrm>
            <a:off x="6600825" y="4810124"/>
            <a:ext cx="243840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D8C461CE-D7DC-A712-BEB6-11E5A3617381}"/>
              </a:ext>
            </a:extLst>
          </p:cNvPr>
          <p:cNvCxnSpPr/>
          <p:nvPr/>
        </p:nvCxnSpPr>
        <p:spPr>
          <a:xfrm>
            <a:off x="9039225" y="4810125"/>
            <a:ext cx="0" cy="857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2" name="Oval 1111">
            <a:extLst>
              <a:ext uri="{FF2B5EF4-FFF2-40B4-BE49-F238E27FC236}">
                <a16:creationId xmlns:a16="http://schemas.microsoft.com/office/drawing/2014/main" id="{3E90497C-8746-737F-1816-EE043D2507F6}"/>
              </a:ext>
            </a:extLst>
          </p:cNvPr>
          <p:cNvSpPr/>
          <p:nvPr/>
        </p:nvSpPr>
        <p:spPr>
          <a:xfrm>
            <a:off x="4767256" y="3935514"/>
            <a:ext cx="109545" cy="25548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E0B24B81-75BE-8B95-E4C5-37F4A7829285}"/>
              </a:ext>
            </a:extLst>
          </p:cNvPr>
          <p:cNvCxnSpPr/>
          <p:nvPr/>
        </p:nvCxnSpPr>
        <p:spPr>
          <a:xfrm flipH="1">
            <a:off x="3200400" y="1905000"/>
            <a:ext cx="1957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1C97FD8-3E7D-A5D8-C738-F126F84DD6B8}"/>
              </a:ext>
            </a:extLst>
          </p:cNvPr>
          <p:cNvCxnSpPr/>
          <p:nvPr/>
        </p:nvCxnSpPr>
        <p:spPr>
          <a:xfrm>
            <a:off x="6477000" y="190500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59B985AF-8D38-C785-8451-89879DEE0D0B}"/>
              </a:ext>
            </a:extLst>
          </p:cNvPr>
          <p:cNvCxnSpPr/>
          <p:nvPr/>
        </p:nvCxnSpPr>
        <p:spPr>
          <a:xfrm>
            <a:off x="3462462" y="4038600"/>
            <a:ext cx="311932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EAC844E7-4BA9-E84F-65BE-91C6C0A73201}"/>
              </a:ext>
            </a:extLst>
          </p:cNvPr>
          <p:cNvCxnSpPr/>
          <p:nvPr/>
        </p:nvCxnSpPr>
        <p:spPr>
          <a:xfrm>
            <a:off x="3462461" y="3886201"/>
            <a:ext cx="0" cy="1319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Rectangle 560">
            <a:extLst>
              <a:ext uri="{FF2B5EF4-FFF2-40B4-BE49-F238E27FC236}">
                <a16:creationId xmlns:a16="http://schemas.microsoft.com/office/drawing/2014/main" id="{1C8EC27F-4EB9-4540-CE43-85193EBB4EB4}"/>
              </a:ext>
            </a:extLst>
          </p:cNvPr>
          <p:cNvSpPr/>
          <p:nvPr/>
        </p:nvSpPr>
        <p:spPr>
          <a:xfrm>
            <a:off x="5837274" y="5242084"/>
            <a:ext cx="4754526" cy="15397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11" name="Picture 3">
            <a:extLst>
              <a:ext uri="{FF2B5EF4-FFF2-40B4-BE49-F238E27FC236}">
                <a16:creationId xmlns:a16="http://schemas.microsoft.com/office/drawing/2014/main" id="{693944D6-49E7-58C1-3E02-C3F4FC96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5364003"/>
            <a:ext cx="1295400" cy="14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Picture 3">
            <a:extLst>
              <a:ext uri="{FF2B5EF4-FFF2-40B4-BE49-F238E27FC236}">
                <a16:creationId xmlns:a16="http://schemas.microsoft.com/office/drawing/2014/main" id="{B6AC5F5C-EBF5-E280-A680-240F3BBE2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5343906"/>
            <a:ext cx="1295400" cy="14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1F611283-CC66-F1AE-E936-02DEF2477489}"/>
              </a:ext>
            </a:extLst>
          </p:cNvPr>
          <p:cNvCxnSpPr/>
          <p:nvPr/>
        </p:nvCxnSpPr>
        <p:spPr>
          <a:xfrm>
            <a:off x="7434262" y="5135310"/>
            <a:ext cx="0" cy="2748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7033C9B0-69A2-1B16-B7F9-5F0B3AFDDA14}"/>
              </a:ext>
            </a:extLst>
          </p:cNvPr>
          <p:cNvCxnSpPr/>
          <p:nvPr/>
        </p:nvCxnSpPr>
        <p:spPr>
          <a:xfrm>
            <a:off x="8229600" y="5105401"/>
            <a:ext cx="0" cy="2748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9CE8BE55-EF73-77F3-B8E4-934F1D769E0A}"/>
              </a:ext>
            </a:extLst>
          </p:cNvPr>
          <p:cNvCxnSpPr/>
          <p:nvPr/>
        </p:nvCxnSpPr>
        <p:spPr>
          <a:xfrm>
            <a:off x="7434263" y="5135310"/>
            <a:ext cx="785813" cy="208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7A87BF9E-3F69-76FC-7B09-80D511664EBD}"/>
              </a:ext>
            </a:extLst>
          </p:cNvPr>
          <p:cNvCxnSpPr/>
          <p:nvPr/>
        </p:nvCxnSpPr>
        <p:spPr>
          <a:xfrm flipH="1">
            <a:off x="7462836" y="5105401"/>
            <a:ext cx="766765" cy="2748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Oval 602">
            <a:extLst>
              <a:ext uri="{FF2B5EF4-FFF2-40B4-BE49-F238E27FC236}">
                <a16:creationId xmlns:a16="http://schemas.microsoft.com/office/drawing/2014/main" id="{05D5E60D-FEF4-1480-20FC-D521828791CD}"/>
              </a:ext>
            </a:extLst>
          </p:cNvPr>
          <p:cNvSpPr/>
          <p:nvPr/>
        </p:nvSpPr>
        <p:spPr>
          <a:xfrm>
            <a:off x="7386638" y="5271420"/>
            <a:ext cx="309562" cy="6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3" name="Oval 642">
            <a:extLst>
              <a:ext uri="{FF2B5EF4-FFF2-40B4-BE49-F238E27FC236}">
                <a16:creationId xmlns:a16="http://schemas.microsoft.com/office/drawing/2014/main" id="{0A149BF5-FF97-17FD-4519-B29788948358}"/>
              </a:ext>
            </a:extLst>
          </p:cNvPr>
          <p:cNvSpPr/>
          <p:nvPr/>
        </p:nvSpPr>
        <p:spPr>
          <a:xfrm>
            <a:off x="7996238" y="5257800"/>
            <a:ext cx="309562" cy="6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E342CF89-493C-DFC4-91FC-78A054070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5774529"/>
            <a:ext cx="6477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" name="Picture 2">
            <a:extLst>
              <a:ext uri="{FF2B5EF4-FFF2-40B4-BE49-F238E27FC236}">
                <a16:creationId xmlns:a16="http://schemas.microsoft.com/office/drawing/2014/main" id="{CAC79195-C1E4-8D73-560E-A49181CDB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698" y="5758691"/>
            <a:ext cx="6477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3">
            <a:extLst>
              <a:ext uri="{FF2B5EF4-FFF2-40B4-BE49-F238E27FC236}">
                <a16:creationId xmlns:a16="http://schemas.microsoft.com/office/drawing/2014/main" id="{9F4ED3CC-0D2A-4C0E-A00A-5677BCD7F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745" y="6134100"/>
            <a:ext cx="82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Picture 3">
            <a:extLst>
              <a:ext uri="{FF2B5EF4-FFF2-40B4-BE49-F238E27FC236}">
                <a16:creationId xmlns:a16="http://schemas.microsoft.com/office/drawing/2014/main" id="{534084F7-20D2-32AC-56AC-52D0E6F0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020" y="6134100"/>
            <a:ext cx="82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BB8300-E56A-4930-D415-FB42BA58BDFE}"/>
              </a:ext>
            </a:extLst>
          </p:cNvPr>
          <p:cNvCxnSpPr/>
          <p:nvPr/>
        </p:nvCxnSpPr>
        <p:spPr>
          <a:xfrm>
            <a:off x="7467600" y="5435251"/>
            <a:ext cx="0" cy="421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531E93F-889A-D22B-FA22-8F793B8C0FA9}"/>
              </a:ext>
            </a:extLst>
          </p:cNvPr>
          <p:cNvCxnSpPr/>
          <p:nvPr/>
        </p:nvCxnSpPr>
        <p:spPr>
          <a:xfrm>
            <a:off x="8305800" y="5380292"/>
            <a:ext cx="0" cy="41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C43420-E2A1-0351-DDB2-AFAE0D788E9A}"/>
              </a:ext>
            </a:extLst>
          </p:cNvPr>
          <p:cNvCxnSpPr/>
          <p:nvPr/>
        </p:nvCxnSpPr>
        <p:spPr>
          <a:xfrm>
            <a:off x="7467600" y="5506498"/>
            <a:ext cx="813748" cy="252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FDD1C2C-8B0E-10EB-135D-B99A4C83D2C1}"/>
              </a:ext>
            </a:extLst>
          </p:cNvPr>
          <p:cNvCxnSpPr/>
          <p:nvPr/>
        </p:nvCxnSpPr>
        <p:spPr>
          <a:xfrm flipH="1">
            <a:off x="7467600" y="5435250"/>
            <a:ext cx="813748" cy="323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519E038-2B0A-F060-192B-557EB4EBB796}"/>
              </a:ext>
            </a:extLst>
          </p:cNvPr>
          <p:cNvCxnSpPr>
            <a:endCxn id="57" idx="0"/>
          </p:cNvCxnSpPr>
          <p:nvPr/>
        </p:nvCxnSpPr>
        <p:spPr>
          <a:xfrm>
            <a:off x="7530082" y="5867400"/>
            <a:ext cx="1" cy="2667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F4190B1B-BFD4-5667-69F1-463FB7CBCC7A}"/>
              </a:ext>
            </a:extLst>
          </p:cNvPr>
          <p:cNvCxnSpPr/>
          <p:nvPr/>
        </p:nvCxnSpPr>
        <p:spPr>
          <a:xfrm>
            <a:off x="8382000" y="5867400"/>
            <a:ext cx="1" cy="2667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2EDB8F2-521F-4C12-1C4C-346B07B96D10}"/>
              </a:ext>
            </a:extLst>
          </p:cNvPr>
          <p:cNvCxnSpPr/>
          <p:nvPr/>
        </p:nvCxnSpPr>
        <p:spPr>
          <a:xfrm>
            <a:off x="7530082" y="5898354"/>
            <a:ext cx="851919" cy="23574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E65B2EB-C1B3-0C9D-347C-3AF3237E1559}"/>
              </a:ext>
            </a:extLst>
          </p:cNvPr>
          <p:cNvCxnSpPr>
            <a:stCxn id="217" idx="2"/>
            <a:endCxn id="57" idx="0"/>
          </p:cNvCxnSpPr>
          <p:nvPr/>
        </p:nvCxnSpPr>
        <p:spPr>
          <a:xfrm flipH="1">
            <a:off x="7530082" y="5882516"/>
            <a:ext cx="827466" cy="25158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E2F79EEB-631C-9588-171B-3AAC0E9D9CC5}"/>
              </a:ext>
            </a:extLst>
          </p:cNvPr>
          <p:cNvSpPr/>
          <p:nvPr/>
        </p:nvSpPr>
        <p:spPr>
          <a:xfrm>
            <a:off x="6096001" y="5729939"/>
            <a:ext cx="819147" cy="916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6" name="Picture 8">
            <a:extLst>
              <a:ext uri="{FF2B5EF4-FFF2-40B4-BE49-F238E27FC236}">
                <a16:creationId xmlns:a16="http://schemas.microsoft.com/office/drawing/2014/main" id="{13232D0E-DE20-E09E-6FB3-40A57CF7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18" y="6190031"/>
            <a:ext cx="688182" cy="42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2">
            <a:extLst>
              <a:ext uri="{FF2B5EF4-FFF2-40B4-BE49-F238E27FC236}">
                <a16:creationId xmlns:a16="http://schemas.microsoft.com/office/drawing/2014/main" id="{B1E89EC7-14AC-C4E2-9ADB-758781563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46" y="5819785"/>
            <a:ext cx="334455" cy="6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Picture 12">
            <a:extLst>
              <a:ext uri="{FF2B5EF4-FFF2-40B4-BE49-F238E27FC236}">
                <a16:creationId xmlns:a16="http://schemas.microsoft.com/office/drawing/2014/main" id="{E4BD7367-0435-1179-BD87-AF967962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27" y="5822566"/>
            <a:ext cx="334455" cy="6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76034367-112F-354F-4679-F0A62854062D}"/>
              </a:ext>
            </a:extLst>
          </p:cNvPr>
          <p:cNvCxnSpPr/>
          <p:nvPr/>
        </p:nvCxnSpPr>
        <p:spPr>
          <a:xfrm>
            <a:off x="7115744" y="5486400"/>
            <a:ext cx="0" cy="1105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9EA9CE55-9DE8-F9E5-22D5-93BA7B6C40D3}"/>
              </a:ext>
            </a:extLst>
          </p:cNvPr>
          <p:cNvCxnSpPr/>
          <p:nvPr/>
        </p:nvCxnSpPr>
        <p:spPr>
          <a:xfrm flipH="1">
            <a:off x="6369558" y="5585745"/>
            <a:ext cx="748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AAB473C-DEFD-0AF2-B4E6-E3A7247F1769}"/>
              </a:ext>
            </a:extLst>
          </p:cNvPr>
          <p:cNvCxnSpPr/>
          <p:nvPr/>
        </p:nvCxnSpPr>
        <p:spPr>
          <a:xfrm>
            <a:off x="6369559" y="5572777"/>
            <a:ext cx="0" cy="3097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76DDF69-E5FA-0060-CE14-F3CCCB3F3094}"/>
              </a:ext>
            </a:extLst>
          </p:cNvPr>
          <p:cNvCxnSpPr/>
          <p:nvPr/>
        </p:nvCxnSpPr>
        <p:spPr>
          <a:xfrm>
            <a:off x="8486776" y="5410200"/>
            <a:ext cx="1" cy="218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2BB8324E-140D-33E8-930D-D15201C884F9}"/>
              </a:ext>
            </a:extLst>
          </p:cNvPr>
          <p:cNvCxnSpPr/>
          <p:nvPr/>
        </p:nvCxnSpPr>
        <p:spPr>
          <a:xfrm flipH="1">
            <a:off x="6705600" y="5617886"/>
            <a:ext cx="1781176" cy="104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EC70D06-04F8-2825-CBF2-CA6A5CD7C042}"/>
              </a:ext>
            </a:extLst>
          </p:cNvPr>
          <p:cNvCxnSpPr/>
          <p:nvPr/>
        </p:nvCxnSpPr>
        <p:spPr>
          <a:xfrm>
            <a:off x="6705602" y="5628343"/>
            <a:ext cx="0" cy="204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A69872DE-DAFF-033F-77B6-B8DF77372287}"/>
              </a:ext>
            </a:extLst>
          </p:cNvPr>
          <p:cNvCxnSpPr/>
          <p:nvPr/>
        </p:nvCxnSpPr>
        <p:spPr>
          <a:xfrm>
            <a:off x="6475296" y="5853930"/>
            <a:ext cx="1285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8CA6F6D1-FF0E-2AC4-8582-125D7FC20F00}"/>
              </a:ext>
            </a:extLst>
          </p:cNvPr>
          <p:cNvCxnSpPr/>
          <p:nvPr/>
        </p:nvCxnSpPr>
        <p:spPr>
          <a:xfrm flipH="1">
            <a:off x="6324600" y="5882515"/>
            <a:ext cx="2" cy="305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A4733393-04A2-6AD7-2DA9-363210368A02}"/>
              </a:ext>
            </a:extLst>
          </p:cNvPr>
          <p:cNvCxnSpPr/>
          <p:nvPr/>
        </p:nvCxnSpPr>
        <p:spPr>
          <a:xfrm flipH="1">
            <a:off x="6698453" y="5867401"/>
            <a:ext cx="7148" cy="322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CA40C77E-C798-C212-2ADF-C2934AC4F082}"/>
              </a:ext>
            </a:extLst>
          </p:cNvPr>
          <p:cNvCxnSpPr/>
          <p:nvPr/>
        </p:nvCxnSpPr>
        <p:spPr>
          <a:xfrm>
            <a:off x="6324603" y="5898353"/>
            <a:ext cx="373851" cy="29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0461E43E-1DE6-CF3B-B4EE-199056696967}"/>
              </a:ext>
            </a:extLst>
          </p:cNvPr>
          <p:cNvCxnSpPr/>
          <p:nvPr/>
        </p:nvCxnSpPr>
        <p:spPr>
          <a:xfrm flipH="1">
            <a:off x="6324602" y="5898353"/>
            <a:ext cx="380998" cy="29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DDDF78F-CD5A-D743-B0BA-1ABF9C61CA6F}"/>
              </a:ext>
            </a:extLst>
          </p:cNvPr>
          <p:cNvCxnSpPr/>
          <p:nvPr/>
        </p:nvCxnSpPr>
        <p:spPr>
          <a:xfrm>
            <a:off x="2400300" y="4190285"/>
            <a:ext cx="0" cy="203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670A397-C08E-A679-9CBA-9DBBF559A30B}"/>
              </a:ext>
            </a:extLst>
          </p:cNvPr>
          <p:cNvCxnSpPr/>
          <p:nvPr/>
        </p:nvCxnSpPr>
        <p:spPr>
          <a:xfrm>
            <a:off x="2438400" y="4209335"/>
            <a:ext cx="0" cy="203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13">
            <a:extLst>
              <a:ext uri="{FF2B5EF4-FFF2-40B4-BE49-F238E27FC236}">
                <a16:creationId xmlns:a16="http://schemas.microsoft.com/office/drawing/2014/main" id="{6AE432DD-EE6B-BD93-3983-905E440C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9" y="6356380"/>
            <a:ext cx="1809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0" name="Picture 13">
            <a:extLst>
              <a:ext uri="{FF2B5EF4-FFF2-40B4-BE49-F238E27FC236}">
                <a16:creationId xmlns:a16="http://schemas.microsoft.com/office/drawing/2014/main" id="{537A71C7-3263-C586-A0A9-F30EE83E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366" y="6349739"/>
            <a:ext cx="1809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1" name="Picture 13">
            <a:extLst>
              <a:ext uri="{FF2B5EF4-FFF2-40B4-BE49-F238E27FC236}">
                <a16:creationId xmlns:a16="http://schemas.microsoft.com/office/drawing/2014/main" id="{DD8AA287-DFE8-905A-75C3-74D4571EA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6360651"/>
            <a:ext cx="1809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42F0786-30E4-1F70-2C18-EFA0ACF8660D}"/>
              </a:ext>
            </a:extLst>
          </p:cNvPr>
          <p:cNvCxnSpPr/>
          <p:nvPr/>
        </p:nvCxnSpPr>
        <p:spPr>
          <a:xfrm>
            <a:off x="4393404" y="914401"/>
            <a:ext cx="5952" cy="34528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CCF49A5B-0AF4-64BA-19DD-8F38758BBCB2}"/>
              </a:ext>
            </a:extLst>
          </p:cNvPr>
          <p:cNvCxnSpPr/>
          <p:nvPr/>
        </p:nvCxnSpPr>
        <p:spPr>
          <a:xfrm>
            <a:off x="4489848" y="914401"/>
            <a:ext cx="5952" cy="34528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7698F81D-9977-BD92-8345-D8C4884F835C}"/>
              </a:ext>
            </a:extLst>
          </p:cNvPr>
          <p:cNvCxnSpPr>
            <a:cxnSpLocks/>
          </p:cNvCxnSpPr>
          <p:nvPr/>
        </p:nvCxnSpPr>
        <p:spPr>
          <a:xfrm flipH="1">
            <a:off x="5167314" y="5435251"/>
            <a:ext cx="16144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D1162F81-7CE6-4811-1E4A-05A41F20F087}"/>
              </a:ext>
            </a:extLst>
          </p:cNvPr>
          <p:cNvCxnSpPr/>
          <p:nvPr/>
        </p:nvCxnSpPr>
        <p:spPr>
          <a:xfrm>
            <a:off x="5167313" y="5460825"/>
            <a:ext cx="0" cy="86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AED9F948-05C9-D387-548B-935822098C03}"/>
              </a:ext>
            </a:extLst>
          </p:cNvPr>
          <p:cNvCxnSpPr/>
          <p:nvPr/>
        </p:nvCxnSpPr>
        <p:spPr>
          <a:xfrm>
            <a:off x="8610600" y="5410201"/>
            <a:ext cx="0" cy="141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67A6A423-AE06-A72E-20CA-1A6C35B1CCF1}"/>
              </a:ext>
            </a:extLst>
          </p:cNvPr>
          <p:cNvCxnSpPr/>
          <p:nvPr/>
        </p:nvCxnSpPr>
        <p:spPr>
          <a:xfrm flipH="1">
            <a:off x="5600700" y="5541685"/>
            <a:ext cx="3009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4" name="Picture 15">
            <a:extLst>
              <a:ext uri="{FF2B5EF4-FFF2-40B4-BE49-F238E27FC236}">
                <a16:creationId xmlns:a16="http://schemas.microsoft.com/office/drawing/2014/main" id="{5514D6DD-86A6-4F26-F552-CB8CEE7C8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4" y="5896655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Picture 15">
            <a:extLst>
              <a:ext uri="{FF2B5EF4-FFF2-40B4-BE49-F238E27FC236}">
                <a16:creationId xmlns:a16="http://schemas.microsoft.com/office/drawing/2014/main" id="{DEA0F605-C12E-4591-CF43-22E176072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4" y="5911929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3" name="Picture 15">
            <a:extLst>
              <a:ext uri="{FF2B5EF4-FFF2-40B4-BE49-F238E27FC236}">
                <a16:creationId xmlns:a16="http://schemas.microsoft.com/office/drawing/2014/main" id="{9BF9DA0D-4969-2BD6-ADB0-49F1BE79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4" y="5911929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C22449-4C05-4B3D-4E4B-49400FFE2331}"/>
              </a:ext>
            </a:extLst>
          </p:cNvPr>
          <p:cNvSpPr txBox="1"/>
          <p:nvPr/>
        </p:nvSpPr>
        <p:spPr>
          <a:xfrm>
            <a:off x="2955461" y="4158345"/>
            <a:ext cx="1178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WEB/App Zone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7BF6C-2B77-4F2F-0226-F72F2FA637C5}"/>
              </a:ext>
            </a:extLst>
          </p:cNvPr>
          <p:cNvSpPr txBox="1"/>
          <p:nvPr/>
        </p:nvSpPr>
        <p:spPr>
          <a:xfrm>
            <a:off x="2569772" y="3624590"/>
            <a:ext cx="116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Dmz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leaf switch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6188A-6B31-6CDC-F092-E0B1C26BA501}"/>
              </a:ext>
            </a:extLst>
          </p:cNvPr>
          <p:cNvSpPr txBox="1"/>
          <p:nvPr/>
        </p:nvSpPr>
        <p:spPr>
          <a:xfrm>
            <a:off x="3298368" y="2797629"/>
            <a:ext cx="193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Perimeter Firewall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9933A-10C2-ADDC-6B35-0504BBFFEA17}"/>
              </a:ext>
            </a:extLst>
          </p:cNvPr>
          <p:cNvSpPr txBox="1"/>
          <p:nvPr/>
        </p:nvSpPr>
        <p:spPr>
          <a:xfrm>
            <a:off x="3614059" y="2246114"/>
            <a:ext cx="118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E6B66-5DE2-B15E-8E14-964D661D2101}"/>
              </a:ext>
            </a:extLst>
          </p:cNvPr>
          <p:cNvSpPr txBox="1"/>
          <p:nvPr/>
        </p:nvSpPr>
        <p:spPr>
          <a:xfrm>
            <a:off x="2331240" y="1600201"/>
            <a:ext cx="65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LLB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63B88F-6550-BCB4-D568-74CB6D33B542}"/>
              </a:ext>
            </a:extLst>
          </p:cNvPr>
          <p:cNvSpPr txBox="1"/>
          <p:nvPr/>
        </p:nvSpPr>
        <p:spPr>
          <a:xfrm>
            <a:off x="5130560" y="1673422"/>
            <a:ext cx="1533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Border leaf Switch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F8819-5AEA-9AF6-D93F-82826EEA2A9D}"/>
              </a:ext>
            </a:extLst>
          </p:cNvPr>
          <p:cNvSpPr txBox="1"/>
          <p:nvPr/>
        </p:nvSpPr>
        <p:spPr>
          <a:xfrm>
            <a:off x="7995918" y="1600201"/>
            <a:ext cx="69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LLB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50A39-CC87-5473-5024-4D03C00B1C2D}"/>
              </a:ext>
            </a:extLst>
          </p:cNvPr>
          <p:cNvSpPr txBox="1"/>
          <p:nvPr/>
        </p:nvSpPr>
        <p:spPr>
          <a:xfrm>
            <a:off x="3810001" y="1247002"/>
            <a:ext cx="144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Internet Router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22C4C-6E34-6BBB-D3DD-AD8BC457C1CA}"/>
              </a:ext>
            </a:extLst>
          </p:cNvPr>
          <p:cNvSpPr txBox="1"/>
          <p:nvPr/>
        </p:nvSpPr>
        <p:spPr>
          <a:xfrm>
            <a:off x="6324602" y="1247002"/>
            <a:ext cx="144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MPLS Router</a:t>
            </a: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0462318-A4F1-58E9-B840-A4FAE88589B3}"/>
              </a:ext>
            </a:extLst>
          </p:cNvPr>
          <p:cNvCxnSpPr/>
          <p:nvPr/>
        </p:nvCxnSpPr>
        <p:spPr>
          <a:xfrm>
            <a:off x="2514600" y="4209335"/>
            <a:ext cx="0" cy="1205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62E7CF-6B8B-58B4-0669-22A050E7F52E}"/>
              </a:ext>
            </a:extLst>
          </p:cNvPr>
          <p:cNvCxnSpPr/>
          <p:nvPr/>
        </p:nvCxnSpPr>
        <p:spPr>
          <a:xfrm>
            <a:off x="2569771" y="4191001"/>
            <a:ext cx="0" cy="1156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93D3FE3-583B-2064-6529-CFC146878B79}"/>
              </a:ext>
            </a:extLst>
          </p:cNvPr>
          <p:cNvCxnSpPr/>
          <p:nvPr/>
        </p:nvCxnSpPr>
        <p:spPr>
          <a:xfrm flipV="1">
            <a:off x="2514601" y="5410200"/>
            <a:ext cx="68380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D921CE-0543-00E6-5445-B67A7A4CF81F}"/>
              </a:ext>
            </a:extLst>
          </p:cNvPr>
          <p:cNvCxnSpPr/>
          <p:nvPr/>
        </p:nvCxnSpPr>
        <p:spPr>
          <a:xfrm>
            <a:off x="3200400" y="5410200"/>
            <a:ext cx="0" cy="1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BE28B36-78EA-9B2A-61E7-F3D4D465596A}"/>
              </a:ext>
            </a:extLst>
          </p:cNvPr>
          <p:cNvCxnSpPr/>
          <p:nvPr/>
        </p:nvCxnSpPr>
        <p:spPr>
          <a:xfrm>
            <a:off x="2583660" y="5334000"/>
            <a:ext cx="1204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306F1ED-2742-2866-173B-ADFF19080D0D}"/>
              </a:ext>
            </a:extLst>
          </p:cNvPr>
          <p:cNvCxnSpPr/>
          <p:nvPr/>
        </p:nvCxnSpPr>
        <p:spPr>
          <a:xfrm flipH="1">
            <a:off x="3783404" y="5320381"/>
            <a:ext cx="5170" cy="221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57ECAAD-5725-8CA5-E188-1094733C7767}"/>
              </a:ext>
            </a:extLst>
          </p:cNvPr>
          <p:cNvSpPr txBox="1"/>
          <p:nvPr/>
        </p:nvSpPr>
        <p:spPr>
          <a:xfrm>
            <a:off x="3370642" y="5331024"/>
            <a:ext cx="82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SLB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5F9954-E617-CF21-907C-3E170C056133}"/>
              </a:ext>
            </a:extLst>
          </p:cNvPr>
          <p:cNvSpPr txBox="1"/>
          <p:nvPr/>
        </p:nvSpPr>
        <p:spPr>
          <a:xfrm>
            <a:off x="3043640" y="6019801"/>
            <a:ext cx="1452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DMZ HOST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55DE0FB-83B1-AF1C-8E2F-303D9404E180}"/>
              </a:ext>
            </a:extLst>
          </p:cNvPr>
          <p:cNvSpPr txBox="1"/>
          <p:nvPr/>
        </p:nvSpPr>
        <p:spPr>
          <a:xfrm>
            <a:off x="4876800" y="5334001"/>
            <a:ext cx="76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MGMT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E9D4D51-3553-43BE-D1C0-5B21467FDED0}"/>
              </a:ext>
            </a:extLst>
          </p:cNvPr>
          <p:cNvCxnSpPr/>
          <p:nvPr/>
        </p:nvCxnSpPr>
        <p:spPr>
          <a:xfrm>
            <a:off x="4686296" y="6000750"/>
            <a:ext cx="190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2240B41-6453-0C9B-A15C-EB07E22F11E6}"/>
              </a:ext>
            </a:extLst>
          </p:cNvPr>
          <p:cNvSpPr txBox="1"/>
          <p:nvPr/>
        </p:nvSpPr>
        <p:spPr>
          <a:xfrm>
            <a:off x="9022304" y="5181601"/>
            <a:ext cx="1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MZ/DB Zone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CC3E269-7EB3-2053-8ED6-30F24A035331}"/>
              </a:ext>
            </a:extLst>
          </p:cNvPr>
          <p:cNvSpPr txBox="1"/>
          <p:nvPr/>
        </p:nvSpPr>
        <p:spPr>
          <a:xfrm>
            <a:off x="6172201" y="5971402"/>
            <a:ext cx="715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Storage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472E334-1751-3BBF-A567-B4AF75B0F831}"/>
              </a:ext>
            </a:extLst>
          </p:cNvPr>
          <p:cNvSpPr txBox="1"/>
          <p:nvPr/>
        </p:nvSpPr>
        <p:spPr>
          <a:xfrm>
            <a:off x="7815943" y="5690252"/>
            <a:ext cx="82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B6D2FE2-7D22-E8D0-5044-F78F85D3830E}"/>
              </a:ext>
            </a:extLst>
          </p:cNvPr>
          <p:cNvSpPr txBox="1"/>
          <p:nvPr/>
        </p:nvSpPr>
        <p:spPr>
          <a:xfrm>
            <a:off x="7239000" y="4724401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Spine Switch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7B9BBB5-0437-CB73-B531-D9B78AF5789C}"/>
              </a:ext>
            </a:extLst>
          </p:cNvPr>
          <p:cNvSpPr txBox="1"/>
          <p:nvPr/>
        </p:nvSpPr>
        <p:spPr>
          <a:xfrm>
            <a:off x="7634288" y="3810001"/>
            <a:ext cx="1509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service leaf switch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DFDAD4-E877-53DB-893B-4B7B0BE712B5}"/>
              </a:ext>
            </a:extLst>
          </p:cNvPr>
          <p:cNvSpPr txBox="1"/>
          <p:nvPr/>
        </p:nvSpPr>
        <p:spPr>
          <a:xfrm>
            <a:off x="7479845" y="3298373"/>
            <a:ext cx="153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Firewall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D3F07A-E134-3167-E0E3-E6D18F37D8C0}"/>
              </a:ext>
            </a:extLst>
          </p:cNvPr>
          <p:cNvSpPr txBox="1"/>
          <p:nvPr/>
        </p:nvSpPr>
        <p:spPr>
          <a:xfrm>
            <a:off x="7005636" y="5290454"/>
            <a:ext cx="198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Compute leaf switch</a:t>
            </a:r>
          </a:p>
        </p:txBody>
      </p:sp>
      <p:pic>
        <p:nvPicPr>
          <p:cNvPr id="1032" name="Picture 2">
            <a:extLst>
              <a:ext uri="{FF2B5EF4-FFF2-40B4-BE49-F238E27FC236}">
                <a16:creationId xmlns:a16="http://schemas.microsoft.com/office/drawing/2014/main" id="{C83EDAFA-4DB1-F79D-7B98-80D36313F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105400"/>
            <a:ext cx="575762" cy="1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3" name="Picture 2">
            <a:extLst>
              <a:ext uri="{FF2B5EF4-FFF2-40B4-BE49-F238E27FC236}">
                <a16:creationId xmlns:a16="http://schemas.microsoft.com/office/drawing/2014/main" id="{2F626E42-5898-D8F0-6DB6-8F17FF10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438" y="5105400"/>
            <a:ext cx="575762" cy="1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17B2BF9B-25CB-99AE-C986-8D248D22618B}"/>
              </a:ext>
            </a:extLst>
          </p:cNvPr>
          <p:cNvCxnSpPr>
            <a:stCxn id="1032" idx="3"/>
            <a:endCxn id="303" idx="1"/>
          </p:cNvCxnSpPr>
          <p:nvPr/>
        </p:nvCxnSpPr>
        <p:spPr>
          <a:xfrm>
            <a:off x="3547562" y="5155525"/>
            <a:ext cx="1438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F09ECF29-CDFC-CD03-1A58-08C7F4C76D1B}"/>
              </a:ext>
            </a:extLst>
          </p:cNvPr>
          <p:cNvCxnSpPr/>
          <p:nvPr/>
        </p:nvCxnSpPr>
        <p:spPr>
          <a:xfrm>
            <a:off x="2628900" y="4213859"/>
            <a:ext cx="0" cy="834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B06C2E2E-9AD8-949C-9394-AE1548A4D5A9}"/>
              </a:ext>
            </a:extLst>
          </p:cNvPr>
          <p:cNvCxnSpPr/>
          <p:nvPr/>
        </p:nvCxnSpPr>
        <p:spPr>
          <a:xfrm>
            <a:off x="2628901" y="5053011"/>
            <a:ext cx="578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FA150C3-2D27-BAEB-13F3-7B781E8F3CAD}"/>
              </a:ext>
            </a:extLst>
          </p:cNvPr>
          <p:cNvCxnSpPr/>
          <p:nvPr/>
        </p:nvCxnSpPr>
        <p:spPr>
          <a:xfrm>
            <a:off x="3200400" y="5053788"/>
            <a:ext cx="0" cy="51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3FCD5B1-58E3-CC88-B226-BF784D897569}"/>
              </a:ext>
            </a:extLst>
          </p:cNvPr>
          <p:cNvCxnSpPr/>
          <p:nvPr/>
        </p:nvCxnSpPr>
        <p:spPr>
          <a:xfrm>
            <a:off x="2656274" y="4191000"/>
            <a:ext cx="0" cy="74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1992B00-B5CC-8DB9-E7C2-A10C95117A44}"/>
              </a:ext>
            </a:extLst>
          </p:cNvPr>
          <p:cNvCxnSpPr/>
          <p:nvPr/>
        </p:nvCxnSpPr>
        <p:spPr>
          <a:xfrm>
            <a:off x="2656274" y="4939100"/>
            <a:ext cx="1229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0CA88CE-DED4-917D-AC2C-366747402D59}"/>
              </a:ext>
            </a:extLst>
          </p:cNvPr>
          <p:cNvCxnSpPr/>
          <p:nvPr/>
        </p:nvCxnSpPr>
        <p:spPr>
          <a:xfrm>
            <a:off x="3886004" y="4939101"/>
            <a:ext cx="9724" cy="182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0769FDE9-844D-3C12-97E4-FA54D2AEEA93}"/>
              </a:ext>
            </a:extLst>
          </p:cNvPr>
          <p:cNvSpPr txBox="1"/>
          <p:nvPr/>
        </p:nvSpPr>
        <p:spPr>
          <a:xfrm>
            <a:off x="3387494" y="4904602"/>
            <a:ext cx="58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WAF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DC7564F-C3BF-8327-F414-CEDD5593FF56}"/>
              </a:ext>
            </a:extLst>
          </p:cNvPr>
          <p:cNvSpPr/>
          <p:nvPr/>
        </p:nvSpPr>
        <p:spPr>
          <a:xfrm>
            <a:off x="7386638" y="5646165"/>
            <a:ext cx="309562" cy="6585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CAFAEC3F-A836-997F-E4B0-C72E2052FDEE}"/>
              </a:ext>
            </a:extLst>
          </p:cNvPr>
          <p:cNvSpPr/>
          <p:nvPr/>
        </p:nvSpPr>
        <p:spPr>
          <a:xfrm>
            <a:off x="8001001" y="5679095"/>
            <a:ext cx="381001" cy="4571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1083B4A-71DA-6EF2-E92F-F6E40B184FA0}"/>
              </a:ext>
            </a:extLst>
          </p:cNvPr>
          <p:cNvSpPr txBox="1"/>
          <p:nvPr/>
        </p:nvSpPr>
        <p:spPr>
          <a:xfrm>
            <a:off x="1371607" y="-65316"/>
            <a:ext cx="1005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HAL Integrated Asset Management and Monitoring Platform network HLD for DR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7FF80B-D9C5-7585-340A-0A9432EAE4B5}"/>
              </a:ext>
            </a:extLst>
          </p:cNvPr>
          <p:cNvGrpSpPr/>
          <p:nvPr/>
        </p:nvGrpSpPr>
        <p:grpSpPr>
          <a:xfrm>
            <a:off x="9204096" y="523916"/>
            <a:ext cx="2925477" cy="1563248"/>
            <a:chOff x="9204096" y="523916"/>
            <a:chExt cx="2925477" cy="1563248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3D2866B-A9BF-E6E7-9867-3FFD7BD00922}"/>
                </a:ext>
              </a:extLst>
            </p:cNvPr>
            <p:cNvSpPr/>
            <p:nvPr/>
          </p:nvSpPr>
          <p:spPr>
            <a:xfrm>
              <a:off x="9276203" y="523916"/>
              <a:ext cx="2743200" cy="15632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565E2FA3-1A9B-8C0B-913D-C282EB3B4D77}"/>
                </a:ext>
              </a:extLst>
            </p:cNvPr>
            <p:cNvCxnSpPr>
              <a:cxnSpLocks/>
            </p:cNvCxnSpPr>
            <p:nvPr/>
          </p:nvCxnSpPr>
          <p:spPr>
            <a:xfrm>
              <a:off x="9951576" y="1464195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D82A788-43BD-FDD0-DECD-CBF91215168B}"/>
                </a:ext>
              </a:extLst>
            </p:cNvPr>
            <p:cNvSpPr txBox="1"/>
            <p:nvPr/>
          </p:nvSpPr>
          <p:spPr>
            <a:xfrm>
              <a:off x="9225239" y="1356473"/>
              <a:ext cx="7193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10 Gig Fiber</a:t>
              </a:r>
            </a:p>
          </p:txBody>
        </p: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D9B1F32D-7E6B-F2E4-4162-6863639C6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4543" y="685299"/>
              <a:ext cx="480793" cy="958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88F55E7F-DF53-05E4-ED39-91C77553AEF7}"/>
                </a:ext>
              </a:extLst>
            </p:cNvPr>
            <p:cNvSpPr txBox="1"/>
            <p:nvPr/>
          </p:nvSpPr>
          <p:spPr>
            <a:xfrm>
              <a:off x="9204096" y="577577"/>
              <a:ext cx="8286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100 Gig Fiber</a:t>
              </a:r>
            </a:p>
          </p:txBody>
        </p: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C4827FA-338D-E418-4F21-C18B12959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5394" y="1796009"/>
              <a:ext cx="452439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D29CC393-9B6B-4DE6-AE20-0BD79BABBF8A}"/>
                </a:ext>
              </a:extLst>
            </p:cNvPr>
            <p:cNvSpPr txBox="1"/>
            <p:nvPr/>
          </p:nvSpPr>
          <p:spPr>
            <a:xfrm>
              <a:off x="9250519" y="1672511"/>
              <a:ext cx="6687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 Gig Fiber</a:t>
              </a: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6768B4A-DC54-BD28-F020-7E2B80067A32}"/>
                </a:ext>
              </a:extLst>
            </p:cNvPr>
            <p:cNvCxnSpPr>
              <a:cxnSpLocks/>
            </p:cNvCxnSpPr>
            <p:nvPr/>
          </p:nvCxnSpPr>
          <p:spPr>
            <a:xfrm>
              <a:off x="9958059" y="905273"/>
              <a:ext cx="480338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01EB5D14-F2EB-9850-FAC8-7BF7858DBA60}"/>
                </a:ext>
              </a:extLst>
            </p:cNvPr>
            <p:cNvSpPr txBox="1"/>
            <p:nvPr/>
          </p:nvSpPr>
          <p:spPr>
            <a:xfrm>
              <a:off x="9232671" y="801483"/>
              <a:ext cx="8001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25 Gig Fiber</a:t>
              </a:r>
            </a:p>
          </p:txBody>
        </p: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B7D67FEB-A012-F5FA-0CEF-650876F1E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8929" y="1164150"/>
              <a:ext cx="447678" cy="102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225738A7-DBDB-D56F-E2CC-96A88070A7D7}"/>
                </a:ext>
              </a:extLst>
            </p:cNvPr>
            <p:cNvSpPr txBox="1"/>
            <p:nvPr/>
          </p:nvSpPr>
          <p:spPr>
            <a:xfrm>
              <a:off x="9231828" y="1066657"/>
              <a:ext cx="10810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16 Gig FC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3F2BFD-7A3B-C336-06E2-9B2B062AA5B3}"/>
                </a:ext>
              </a:extLst>
            </p:cNvPr>
            <p:cNvSpPr txBox="1"/>
            <p:nvPr/>
          </p:nvSpPr>
          <p:spPr>
            <a:xfrm>
              <a:off x="10429091" y="575554"/>
              <a:ext cx="15903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Switch to Switch Connectivity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C18A94-B50E-793F-5A18-2EB998E799D5}"/>
                </a:ext>
              </a:extLst>
            </p:cNvPr>
            <p:cNvSpPr txBox="1"/>
            <p:nvPr/>
          </p:nvSpPr>
          <p:spPr>
            <a:xfrm>
              <a:off x="10429090" y="814332"/>
              <a:ext cx="1662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Compute  to Leaf  Switch     Connectivity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089DB1-7ECD-9D2B-A87B-53E700BE142D}"/>
                </a:ext>
              </a:extLst>
            </p:cNvPr>
            <p:cNvSpPr txBox="1"/>
            <p:nvPr/>
          </p:nvSpPr>
          <p:spPr>
            <a:xfrm>
              <a:off x="10467154" y="1074550"/>
              <a:ext cx="1662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Storage to Leaf Switch  Connectivity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E7FC63-DBB0-6EB9-C380-38A405BBF166}"/>
                </a:ext>
              </a:extLst>
            </p:cNvPr>
            <p:cNvSpPr txBox="1"/>
            <p:nvPr/>
          </p:nvSpPr>
          <p:spPr>
            <a:xfrm>
              <a:off x="10438397" y="1386066"/>
              <a:ext cx="1662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Active Network component connectivity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3144EC-FE32-611A-9A9F-F0DF8B2ED586}"/>
                </a:ext>
              </a:extLst>
            </p:cNvPr>
            <p:cNvSpPr txBox="1"/>
            <p:nvPr/>
          </p:nvSpPr>
          <p:spPr>
            <a:xfrm>
              <a:off x="10416607" y="1684563"/>
              <a:ext cx="1662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 Internet connectivity  with Border Leaf Switch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C0C218C-D986-D499-66E8-167555BE3BC4}"/>
              </a:ext>
            </a:extLst>
          </p:cNvPr>
          <p:cNvSpPr txBox="1"/>
          <p:nvPr/>
        </p:nvSpPr>
        <p:spPr>
          <a:xfrm>
            <a:off x="8987484" y="6295595"/>
            <a:ext cx="1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187099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96070-B92F-91DC-F686-FF427B5C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5EF7-4F89-3B25-BC2F-B560763E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478" y="-561962"/>
            <a:ext cx="6102799" cy="10563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0" i="0" kern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V-Lan Segment Distribution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89EFCA-131B-EEA4-C21E-FCEC3B45A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54176"/>
              </p:ext>
            </p:extLst>
          </p:nvPr>
        </p:nvGraphicFramePr>
        <p:xfrm>
          <a:off x="3300982" y="630836"/>
          <a:ext cx="5664515" cy="5941957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</a:tblPr>
              <a:tblGrid>
                <a:gridCol w="3671123">
                  <a:extLst>
                    <a:ext uri="{9D8B030D-6E8A-4147-A177-3AD203B41FA5}">
                      <a16:colId xmlns:a16="http://schemas.microsoft.com/office/drawing/2014/main" val="2233050838"/>
                    </a:ext>
                  </a:extLst>
                </a:gridCol>
                <a:gridCol w="1993392">
                  <a:extLst>
                    <a:ext uri="{9D8B030D-6E8A-4147-A177-3AD203B41FA5}">
                      <a16:colId xmlns:a16="http://schemas.microsoft.com/office/drawing/2014/main" val="713184085"/>
                    </a:ext>
                  </a:extLst>
                </a:gridCol>
              </a:tblGrid>
              <a:tr h="6146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Specifications</a:t>
                      </a:r>
                    </a:p>
                  </a:txBody>
                  <a:tcPr marL="9841" marR="9841" marT="1287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Segment</a:t>
                      </a:r>
                    </a:p>
                  </a:txBody>
                  <a:tcPr marL="9841" marR="9841" marT="1287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486"/>
                  </a:ext>
                </a:extLst>
              </a:tr>
              <a:tr h="55626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Network MGMT</a:t>
                      </a:r>
                    </a:p>
                  </a:txBody>
                  <a:tcPr marL="9841" marR="9841" marT="128731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101</a:t>
                      </a:r>
                    </a:p>
                  </a:txBody>
                  <a:tcPr marL="9841" marR="9841" marT="12873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311762"/>
                  </a:ext>
                </a:extLst>
              </a:tr>
              <a:tr h="877239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Compute MGMT</a:t>
                      </a:r>
                    </a:p>
                    <a:p>
                      <a:pPr algn="l" fontAlgn="t"/>
                      <a:r>
                        <a:rPr lang="en-IN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</a:txBody>
                  <a:tcPr marL="9841" marR="9841" marT="128731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102</a:t>
                      </a:r>
                    </a:p>
                  </a:txBody>
                  <a:tcPr marL="9841" marR="9841" marT="12873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36963"/>
                  </a:ext>
                </a:extLst>
              </a:tr>
              <a:tr h="55626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DMZ</a:t>
                      </a:r>
                    </a:p>
                  </a:txBody>
                  <a:tcPr marL="9841" marR="9841" marT="128731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103</a:t>
                      </a:r>
                    </a:p>
                  </a:txBody>
                  <a:tcPr marL="9841" marR="9841" marT="12873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266329"/>
                  </a:ext>
                </a:extLst>
              </a:tr>
              <a:tr h="55626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MZ</a:t>
                      </a:r>
                    </a:p>
                  </a:txBody>
                  <a:tcPr marL="9841" marR="9841" marT="128731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9841" marR="9841" marT="12873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075110"/>
                  </a:ext>
                </a:extLst>
              </a:tr>
              <a:tr h="55626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DB</a:t>
                      </a:r>
                    </a:p>
                  </a:txBody>
                  <a:tcPr marL="9841" marR="9841" marT="128731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105</a:t>
                      </a:r>
                    </a:p>
                  </a:txBody>
                  <a:tcPr marL="9841" marR="9841" marT="12873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861579"/>
                  </a:ext>
                </a:extLst>
              </a:tr>
              <a:tr h="55626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Security MGMT</a:t>
                      </a:r>
                    </a:p>
                  </a:txBody>
                  <a:tcPr marL="9841" marR="9841" marT="128731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106</a:t>
                      </a:r>
                    </a:p>
                  </a:txBody>
                  <a:tcPr marL="9841" marR="9841" marT="12873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585127"/>
                  </a:ext>
                </a:extLst>
              </a:tr>
              <a:tr h="55626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Internet Link</a:t>
                      </a:r>
                    </a:p>
                  </a:txBody>
                  <a:tcPr marL="9841" marR="9841" marT="128731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107,108</a:t>
                      </a:r>
                    </a:p>
                  </a:txBody>
                  <a:tcPr marL="9841" marR="9841" marT="12873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884795"/>
                  </a:ext>
                </a:extLst>
              </a:tr>
              <a:tr h="55626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MPLS Link</a:t>
                      </a:r>
                    </a:p>
                  </a:txBody>
                  <a:tcPr marL="9841" marR="9841" marT="128731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109,110</a:t>
                      </a:r>
                    </a:p>
                  </a:txBody>
                  <a:tcPr marL="9841" marR="9841" marT="12873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976517"/>
                  </a:ext>
                </a:extLst>
              </a:tr>
              <a:tr h="556262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IN" sz="1600" b="0" i="0" u="none" strike="noStrike" kern="1200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Common Service</a:t>
                      </a:r>
                    </a:p>
                  </a:txBody>
                  <a:tcPr marL="9841" marR="9841" marT="128731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IN" sz="1600" b="0" i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111</a:t>
                      </a:r>
                    </a:p>
                  </a:txBody>
                  <a:tcPr marL="9841" marR="9841" marT="12873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115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932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6E729-BC26-3820-765C-CD7CF64B6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3255-4E47-9BFF-29AF-D6206E56E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770" y="2337314"/>
            <a:ext cx="8825658" cy="1877188"/>
          </a:xfrm>
        </p:spPr>
        <p:txBody>
          <a:bodyPr/>
          <a:lstStyle/>
          <a:p>
            <a:r>
              <a:rPr lang="en-IN" dirty="0"/>
              <a:t>THANK YOU…..</a:t>
            </a:r>
          </a:p>
        </p:txBody>
      </p:sp>
    </p:spTree>
    <p:extLst>
      <p:ext uri="{BB962C8B-B14F-4D97-AF65-F5344CB8AC3E}">
        <p14:creationId xmlns:p14="http://schemas.microsoft.com/office/powerpoint/2010/main" val="288038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4E67-5D3E-34C7-D6B5-BBC1EF469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48844902-D895-C7D9-757D-86A71C0AC494}"/>
              </a:ext>
            </a:extLst>
          </p:cNvPr>
          <p:cNvSpPr/>
          <p:nvPr/>
        </p:nvSpPr>
        <p:spPr>
          <a:xfrm>
            <a:off x="4859096" y="3154505"/>
            <a:ext cx="3653836" cy="23632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A9C952-C24D-AA81-EAE8-85A93B7057AB}"/>
              </a:ext>
            </a:extLst>
          </p:cNvPr>
          <p:cNvSpPr/>
          <p:nvPr/>
        </p:nvSpPr>
        <p:spPr>
          <a:xfrm>
            <a:off x="2145197" y="3393275"/>
            <a:ext cx="1853696" cy="1825020"/>
          </a:xfrm>
          <a:prstGeom prst="rect">
            <a:avLst/>
          </a:prstGeom>
          <a:noFill/>
          <a:ln w="25400">
            <a:solidFill>
              <a:srgbClr val="1980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C6F09D-D7DD-43E5-5BC9-3FA6C01FCCFE}"/>
              </a:ext>
            </a:extLst>
          </p:cNvPr>
          <p:cNvSpPr/>
          <p:nvPr/>
        </p:nvSpPr>
        <p:spPr>
          <a:xfrm>
            <a:off x="2146692" y="3426818"/>
            <a:ext cx="45719" cy="343142"/>
          </a:xfrm>
          <a:prstGeom prst="rect">
            <a:avLst/>
          </a:prstGeom>
          <a:solidFill>
            <a:srgbClr val="198038"/>
          </a:solidFill>
          <a:ln w="15875">
            <a:solidFill>
              <a:srgbClr val="198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1A27CD69-C3D8-0AC0-117A-D82F39652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3693" y="3428256"/>
            <a:ext cx="223298" cy="22329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63B44B-D86A-E45A-DFB1-1F1D81D1315D}"/>
              </a:ext>
            </a:extLst>
          </p:cNvPr>
          <p:cNvSpPr txBox="1"/>
          <p:nvPr/>
        </p:nvSpPr>
        <p:spPr>
          <a:xfrm>
            <a:off x="2390658" y="3428734"/>
            <a:ext cx="1297575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Red Hat OpenShift Cluster 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8545C-53CF-4433-5BF3-3AEAD0C595DA}"/>
              </a:ext>
            </a:extLst>
          </p:cNvPr>
          <p:cNvSpPr txBox="1"/>
          <p:nvPr/>
        </p:nvSpPr>
        <p:spPr>
          <a:xfrm>
            <a:off x="5274860" y="3206256"/>
            <a:ext cx="307777" cy="901659"/>
          </a:xfrm>
          <a:prstGeom prst="rect">
            <a:avLst/>
          </a:prstGeom>
          <a:noFill/>
          <a:ln w="12700">
            <a:noFill/>
          </a:ln>
        </p:spPr>
        <p:txBody>
          <a:bodyPr vert="vert270" wrap="square" lIns="91440" tIns="45720" rIns="91440" bIns="45720" rtlCol="0" anchor="t">
            <a:spAutoFit/>
          </a:bodyPr>
          <a:lstStyle/>
          <a:p>
            <a:pPr algn="ctr"/>
            <a:r>
              <a:rPr lang="en-US" sz="800" b="1" dirty="0">
                <a:solidFill>
                  <a:srgbClr val="262626"/>
                </a:solidFill>
                <a:latin typeface="Georgia"/>
              </a:rPr>
              <a:t>Metrics &amp; Logs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3A42804-E77B-80F9-9080-E495B10D39AF}"/>
              </a:ext>
            </a:extLst>
          </p:cNvPr>
          <p:cNvSpPr txBox="1"/>
          <p:nvPr/>
        </p:nvSpPr>
        <p:spPr>
          <a:xfrm>
            <a:off x="5911159" y="3198839"/>
            <a:ext cx="763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IBM Plex Sans" panose="020B0503050203000203" pitchFamily="34" charset="0"/>
                <a:cs typeface="Arial" panose="020B0604020202020204" pitchFamily="34" charset="0"/>
              </a:rPr>
              <a:t>Instana</a:t>
            </a:r>
            <a:endParaRPr lang="en-US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410" name="Process 409">
            <a:extLst>
              <a:ext uri="{FF2B5EF4-FFF2-40B4-BE49-F238E27FC236}">
                <a16:creationId xmlns:a16="http://schemas.microsoft.com/office/drawing/2014/main" id="{98E09F86-02CB-A5E0-A654-066A3F9C8F7A}"/>
              </a:ext>
            </a:extLst>
          </p:cNvPr>
          <p:cNvSpPr/>
          <p:nvPr/>
        </p:nvSpPr>
        <p:spPr>
          <a:xfrm>
            <a:off x="5777206" y="3587604"/>
            <a:ext cx="1250302" cy="339441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9BAC0313-A7F6-2A72-34AF-9752133BB72C}"/>
              </a:ext>
            </a:extLst>
          </p:cNvPr>
          <p:cNvSpPr txBox="1"/>
          <p:nvPr/>
        </p:nvSpPr>
        <p:spPr>
          <a:xfrm>
            <a:off x="5926841" y="3667177"/>
            <a:ext cx="9886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Stream Processor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638D6372-AB63-E925-05E5-74F3BFF9BBB0}"/>
              </a:ext>
            </a:extLst>
          </p:cNvPr>
          <p:cNvSpPr txBox="1"/>
          <p:nvPr/>
        </p:nvSpPr>
        <p:spPr>
          <a:xfrm>
            <a:off x="2191972" y="4800841"/>
            <a:ext cx="1061159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 err="1">
                <a:latin typeface="IBM Plex Sans"/>
                <a:cs typeface="Arial"/>
              </a:rPr>
              <a:t>Instana</a:t>
            </a:r>
            <a:r>
              <a:rPr lang="en-US" sz="700" b="1" dirty="0">
                <a:latin typeface="IBM Plex Sans"/>
                <a:cs typeface="Arial"/>
              </a:rPr>
              <a:t> Sensors enabled in Agents on Worker Nodes</a:t>
            </a:r>
            <a:endParaRPr lang="en-US" sz="700" b="1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47691554-BC47-5CC7-0769-84C6370907F2}"/>
              </a:ext>
            </a:extLst>
          </p:cNvPr>
          <p:cNvSpPr/>
          <p:nvPr/>
        </p:nvSpPr>
        <p:spPr>
          <a:xfrm>
            <a:off x="5640787" y="3477774"/>
            <a:ext cx="1562147" cy="144001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agnetic Disk 422">
            <a:extLst>
              <a:ext uri="{FF2B5EF4-FFF2-40B4-BE49-F238E27FC236}">
                <a16:creationId xmlns:a16="http://schemas.microsoft.com/office/drawing/2014/main" id="{AE3247F0-1816-E5EC-B327-44947E598458}"/>
              </a:ext>
            </a:extLst>
          </p:cNvPr>
          <p:cNvSpPr/>
          <p:nvPr/>
        </p:nvSpPr>
        <p:spPr>
          <a:xfrm>
            <a:off x="5810555" y="3987030"/>
            <a:ext cx="1203649" cy="395887"/>
          </a:xfrm>
          <a:prstGeom prst="flowChartMagneticDisk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4B8C7FA-0BE1-7303-F3AD-B7CAEF8FCE2E}"/>
              </a:ext>
            </a:extLst>
          </p:cNvPr>
          <p:cNvSpPr txBox="1"/>
          <p:nvPr/>
        </p:nvSpPr>
        <p:spPr>
          <a:xfrm>
            <a:off x="6076157" y="4139153"/>
            <a:ext cx="6806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Data Stores</a:t>
            </a:r>
          </a:p>
        </p:txBody>
      </p:sp>
      <p:sp>
        <p:nvSpPr>
          <p:cNvPr id="425" name="Process 424">
            <a:extLst>
              <a:ext uri="{FF2B5EF4-FFF2-40B4-BE49-F238E27FC236}">
                <a16:creationId xmlns:a16="http://schemas.microsoft.com/office/drawing/2014/main" id="{29667F55-E695-A8DD-330A-168636394E0A}"/>
              </a:ext>
            </a:extLst>
          </p:cNvPr>
          <p:cNvSpPr/>
          <p:nvPr/>
        </p:nvSpPr>
        <p:spPr>
          <a:xfrm>
            <a:off x="5816552" y="4433715"/>
            <a:ext cx="1250302" cy="269074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F6F9C378-E15B-9DA4-90F3-D4DF349AD067}"/>
              </a:ext>
            </a:extLst>
          </p:cNvPr>
          <p:cNvSpPr txBox="1"/>
          <p:nvPr/>
        </p:nvSpPr>
        <p:spPr>
          <a:xfrm>
            <a:off x="6112651" y="4484540"/>
            <a:ext cx="9886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UI Backend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24EF1EA9-20CE-4BCC-BDE3-8A5BC45B33AE}"/>
              </a:ext>
            </a:extLst>
          </p:cNvPr>
          <p:cNvSpPr txBox="1"/>
          <p:nvPr/>
        </p:nvSpPr>
        <p:spPr>
          <a:xfrm>
            <a:off x="-626" y="278119"/>
            <a:ext cx="119566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262626"/>
                </a:solidFill>
                <a:latin typeface="Georgia"/>
              </a:rPr>
              <a:t>HAL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/>
              </a:rPr>
              <a:t> </a:t>
            </a:r>
            <a:r>
              <a:rPr lang="en-US" sz="2400" dirty="0">
                <a:solidFill>
                  <a:srgbClr val="262626"/>
                </a:solidFill>
                <a:latin typeface="Georgia"/>
              </a:rPr>
              <a:t>Integrated</a:t>
            </a:r>
            <a:r>
              <a:rPr lang="en-US" sz="2400">
                <a:solidFill>
                  <a:srgbClr val="262626"/>
                </a:solidFill>
                <a:latin typeface="Georgia"/>
              </a:rPr>
              <a:t> Observability Solution</a:t>
            </a:r>
            <a:r>
              <a:rPr lang="en-US" sz="2400" dirty="0">
                <a:solidFill>
                  <a:srgbClr val="262626"/>
                </a:solidFill>
                <a:latin typeface="Georgia"/>
              </a:rPr>
              <a:t> 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eorgia"/>
            </a:endParaRPr>
          </a:p>
        </p:txBody>
      </p:sp>
      <p:pic>
        <p:nvPicPr>
          <p:cNvPr id="137" name="Graphic 136">
            <a:extLst>
              <a:ext uri="{FF2B5EF4-FFF2-40B4-BE49-F238E27FC236}">
                <a16:creationId xmlns:a16="http://schemas.microsoft.com/office/drawing/2014/main" id="{0D7B03B0-6C8E-9C14-C296-C8D75BE2D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89168" y="4136068"/>
            <a:ext cx="400529" cy="400529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45BF7A47-97E8-FD8E-B3A1-597B799BCD97}"/>
              </a:ext>
            </a:extLst>
          </p:cNvPr>
          <p:cNvSpPr txBox="1"/>
          <p:nvPr/>
        </p:nvSpPr>
        <p:spPr>
          <a:xfrm>
            <a:off x="2522595" y="4073765"/>
            <a:ext cx="973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None/>
            </a:pPr>
            <a:r>
              <a:rPr lang="en-US" sz="1000" b="1" dirty="0">
                <a:latin typeface="IBM Plex Sans" panose="020B0503050203000203" pitchFamily="34" charset="0"/>
                <a:cs typeface="Arial" panose="020B0604020202020204" pitchFamily="34" charset="0"/>
              </a:rPr>
              <a:t>Maximo® Application Suite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1FC4C6F-7F68-F2D0-3994-5E2B71730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2153" y="3165782"/>
            <a:ext cx="304800" cy="304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9EDEFBA-72F1-52FF-DAA3-0318BFB5BC78}"/>
              </a:ext>
            </a:extLst>
          </p:cNvPr>
          <p:cNvGrpSpPr/>
          <p:nvPr/>
        </p:nvGrpSpPr>
        <p:grpSpPr>
          <a:xfrm>
            <a:off x="7615728" y="1376723"/>
            <a:ext cx="804903" cy="374184"/>
            <a:chOff x="9757112" y="1347952"/>
            <a:chExt cx="2217907" cy="1073575"/>
          </a:xfrm>
        </p:grpSpPr>
        <p:sp>
          <p:nvSpPr>
            <p:cNvPr id="3" name="Rounded Rectangle 14">
              <a:extLst>
                <a:ext uri="{FF2B5EF4-FFF2-40B4-BE49-F238E27FC236}">
                  <a16:creationId xmlns:a16="http://schemas.microsoft.com/office/drawing/2014/main" id="{FBF853C5-E90B-F134-F97C-3757DD58ED82}"/>
                </a:ext>
              </a:extLst>
            </p:cNvPr>
            <p:cNvSpPr/>
            <p:nvPr/>
          </p:nvSpPr>
          <p:spPr bwMode="auto">
            <a:xfrm>
              <a:off x="10561865" y="1347952"/>
              <a:ext cx="608400" cy="608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A622A8-59B2-A318-2BBF-B82BF588CA8F}"/>
                </a:ext>
              </a:extLst>
            </p:cNvPr>
            <p:cNvSpPr txBox="1"/>
            <p:nvPr/>
          </p:nvSpPr>
          <p:spPr>
            <a:xfrm>
              <a:off x="9757112" y="1951053"/>
              <a:ext cx="2217907" cy="470474"/>
            </a:xfrm>
            <a:prstGeom prst="rect">
              <a:avLst/>
            </a:prstGeom>
            <a:noFill/>
          </p:spPr>
          <p:txBody>
            <a:bodyPr wrap="square" lIns="91440" tIns="72000" rIns="91440" bIns="45720" rtlCol="0" anchor="t">
              <a:spAutoFit/>
            </a:bodyPr>
            <a:lstStyle/>
            <a:p>
              <a:pPr algn="ctr"/>
              <a:r>
                <a:rPr lang="en-US" sz="700" b="1" dirty="0">
                  <a:latin typeface="IBM Plex Sans"/>
                  <a:cs typeface="Arial"/>
                </a:rPr>
                <a:t>IT Head/Infra Head</a:t>
              </a:r>
              <a:endParaRPr lang="en-US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FEDB2B5-B9FF-37E7-16C3-A4041A0D0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14196" y="1500284"/>
              <a:ext cx="309601" cy="309600"/>
            </a:xfrm>
            <a:prstGeom prst="rect">
              <a:avLst/>
            </a:prstGeom>
          </p:spPr>
        </p:pic>
      </p:grpSp>
      <p:sp>
        <p:nvSpPr>
          <p:cNvPr id="32" name="Rounded Rectangle 26">
            <a:extLst>
              <a:ext uri="{FF2B5EF4-FFF2-40B4-BE49-F238E27FC236}">
                <a16:creationId xmlns:a16="http://schemas.microsoft.com/office/drawing/2014/main" id="{00956862-40E8-9283-00E9-6AD13936AD3C}"/>
              </a:ext>
            </a:extLst>
          </p:cNvPr>
          <p:cNvSpPr/>
          <p:nvPr/>
        </p:nvSpPr>
        <p:spPr>
          <a:xfrm>
            <a:off x="7150132" y="2120303"/>
            <a:ext cx="825840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71E54-BFA3-867E-A5A0-692C7E0A159B}"/>
              </a:ext>
            </a:extLst>
          </p:cNvPr>
          <p:cNvSpPr txBox="1"/>
          <p:nvPr/>
        </p:nvSpPr>
        <p:spPr>
          <a:xfrm>
            <a:off x="7105832" y="2134559"/>
            <a:ext cx="9731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Single Sign-On*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ED82453-4D2B-50C4-E357-E8307DCF127C}"/>
              </a:ext>
            </a:extLst>
          </p:cNvPr>
          <p:cNvCxnSpPr/>
          <p:nvPr/>
        </p:nvCxnSpPr>
        <p:spPr>
          <a:xfrm>
            <a:off x="7673094" y="1471639"/>
            <a:ext cx="0" cy="6525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ADE635B-40DE-C7CF-8649-BDBE73E17B09}"/>
              </a:ext>
            </a:extLst>
          </p:cNvPr>
          <p:cNvGrpSpPr/>
          <p:nvPr/>
        </p:nvGrpSpPr>
        <p:grpSpPr>
          <a:xfrm>
            <a:off x="6115437" y="2089487"/>
            <a:ext cx="1008995" cy="510448"/>
            <a:chOff x="17112095" y="1733389"/>
            <a:chExt cx="2217907" cy="1069042"/>
          </a:xfrm>
        </p:grpSpPr>
        <p:sp>
          <p:nvSpPr>
            <p:cNvPr id="57" name="Rounded Rectangle 42">
              <a:extLst>
                <a:ext uri="{FF2B5EF4-FFF2-40B4-BE49-F238E27FC236}">
                  <a16:creationId xmlns:a16="http://schemas.microsoft.com/office/drawing/2014/main" id="{B765D6AD-C9DB-EA7D-2DD7-A5C1DEACCA63}"/>
                </a:ext>
              </a:extLst>
            </p:cNvPr>
            <p:cNvSpPr/>
            <p:nvPr/>
          </p:nvSpPr>
          <p:spPr bwMode="auto">
            <a:xfrm>
              <a:off x="17933443" y="1733389"/>
              <a:ext cx="608400" cy="608400"/>
            </a:xfrm>
            <a:prstGeom prst="roundRect">
              <a:avLst>
                <a:gd name="adj" fmla="val 20422"/>
              </a:avLst>
            </a:prstGeom>
            <a:solidFill>
              <a:srgbClr val="FA4D56"/>
            </a:solidFill>
            <a:ln w="15875">
              <a:solidFill>
                <a:schemeClr val="accent6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B130E3-68F8-D98F-B442-E6D0A20FF2ED}"/>
                </a:ext>
              </a:extLst>
            </p:cNvPr>
            <p:cNvSpPr txBox="1"/>
            <p:nvPr/>
          </p:nvSpPr>
          <p:spPr>
            <a:xfrm>
              <a:off x="17112095" y="2102272"/>
              <a:ext cx="2217907" cy="700159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lang="en-CA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ID</a:t>
              </a:r>
              <a:r>
                <a:rPr lang="en-CA" sz="1400" b="1" dirty="0">
                  <a:latin typeface="IBM Plex Sans SmBld" panose="020B0503050203000203" pitchFamily="34" charset="0"/>
                  <a:ea typeface="IBM Plex Sans" charset="0"/>
                  <a:cs typeface="IBM Plex Sans" charset="0"/>
                </a:rPr>
                <a:t> </a:t>
              </a:r>
              <a:r>
                <a:rPr lang="en-CA" sz="700" b="1" dirty="0">
                  <a:latin typeface="IBM Plex Sans" panose="020B0503050203000203" pitchFamily="34" charset="0"/>
                  <a:ea typeface="IBM Plex Sans" charset="0"/>
                  <a:cs typeface="Arial" panose="020B0604020202020204" pitchFamily="34" charset="0"/>
                </a:rPr>
                <a:t>M</a:t>
              </a:r>
              <a:r>
                <a:rPr lang="en-CA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anagement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A3206D69-A8E1-BCE6-FCAC-503440B0A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082843" y="1882789"/>
              <a:ext cx="309600" cy="309600"/>
            </a:xfrm>
            <a:prstGeom prst="rect">
              <a:avLst/>
            </a:prstGeom>
          </p:spPr>
        </p:pic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5E4F640-1542-8CF5-1FD2-E80C912FE399}"/>
              </a:ext>
            </a:extLst>
          </p:cNvPr>
          <p:cNvCxnSpPr>
            <a:cxnSpLocks/>
          </p:cNvCxnSpPr>
          <p:nvPr/>
        </p:nvCxnSpPr>
        <p:spPr>
          <a:xfrm flipV="1">
            <a:off x="6765865" y="2233163"/>
            <a:ext cx="383299" cy="1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DC69AA-4A1E-7288-6930-2442B8BF0DD6}"/>
              </a:ext>
            </a:extLst>
          </p:cNvPr>
          <p:cNvCxnSpPr>
            <a:cxnSpLocks/>
          </p:cNvCxnSpPr>
          <p:nvPr/>
        </p:nvCxnSpPr>
        <p:spPr>
          <a:xfrm>
            <a:off x="7676117" y="2350491"/>
            <a:ext cx="2669" cy="8374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A09C801-EA3F-2BE3-7F2F-B114A8549E34}"/>
              </a:ext>
            </a:extLst>
          </p:cNvPr>
          <p:cNvCxnSpPr>
            <a:cxnSpLocks/>
          </p:cNvCxnSpPr>
          <p:nvPr/>
        </p:nvCxnSpPr>
        <p:spPr>
          <a:xfrm flipH="1">
            <a:off x="7679478" y="3172464"/>
            <a:ext cx="0" cy="3020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ED80699-7415-E95C-AF55-D7DA3C4A8449}"/>
              </a:ext>
            </a:extLst>
          </p:cNvPr>
          <p:cNvCxnSpPr>
            <a:cxnSpLocks/>
          </p:cNvCxnSpPr>
          <p:nvPr/>
        </p:nvCxnSpPr>
        <p:spPr>
          <a:xfrm flipH="1">
            <a:off x="4000081" y="4046304"/>
            <a:ext cx="83753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EEFAA01-65F1-0486-7379-DEA0AA0B5100}"/>
              </a:ext>
            </a:extLst>
          </p:cNvPr>
          <p:cNvSpPr txBox="1"/>
          <p:nvPr/>
        </p:nvSpPr>
        <p:spPr>
          <a:xfrm>
            <a:off x="4162383" y="3710203"/>
            <a:ext cx="604333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rgbClr val="262626"/>
                </a:solidFill>
                <a:latin typeface="Georgia"/>
              </a:rPr>
              <a:t>Tickets</a:t>
            </a:r>
            <a:endParaRPr lang="en-US" sz="800" b="1" dirty="0">
              <a:solidFill>
                <a:srgbClr val="262626">
                  <a:lumMod val="95000"/>
                  <a:lumOff val="5000"/>
                </a:srgbClr>
              </a:solidFill>
              <a:latin typeface="Georgia" panose="02040502050405020303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DF003EE-99E9-5550-9A0F-30BC61433B2C}"/>
              </a:ext>
            </a:extLst>
          </p:cNvPr>
          <p:cNvSpPr txBox="1"/>
          <p:nvPr/>
        </p:nvSpPr>
        <p:spPr>
          <a:xfrm>
            <a:off x="3999182" y="4461718"/>
            <a:ext cx="1018512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rgbClr val="262626"/>
                </a:solidFill>
                <a:latin typeface="Georgia"/>
              </a:rPr>
              <a:t>Metrics &amp; logs</a:t>
            </a:r>
            <a:endParaRPr lang="en-US" sz="800" b="1" dirty="0">
              <a:solidFill>
                <a:srgbClr val="262626"/>
              </a:solidFill>
              <a:latin typeface="Georgia" panose="02040502050405020303" pitchFamily="18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73582CF-C7D2-61A4-3698-89ACC14B6FCC}"/>
              </a:ext>
            </a:extLst>
          </p:cNvPr>
          <p:cNvCxnSpPr>
            <a:cxnSpLocks/>
          </p:cNvCxnSpPr>
          <p:nvPr/>
        </p:nvCxnSpPr>
        <p:spPr>
          <a:xfrm>
            <a:off x="4000160" y="4335074"/>
            <a:ext cx="82328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091C93B-8466-F7CA-DBB8-60B2E07A6944}"/>
              </a:ext>
            </a:extLst>
          </p:cNvPr>
          <p:cNvSpPr/>
          <p:nvPr/>
        </p:nvSpPr>
        <p:spPr>
          <a:xfrm>
            <a:off x="1988315" y="859764"/>
            <a:ext cx="7373085" cy="53357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75AC625-E83D-0DA6-BAD4-0DAA4B583154}"/>
              </a:ext>
            </a:extLst>
          </p:cNvPr>
          <p:cNvSpPr txBox="1"/>
          <p:nvPr/>
        </p:nvSpPr>
        <p:spPr>
          <a:xfrm>
            <a:off x="2214475" y="867987"/>
            <a:ext cx="183139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 dirty="0">
                <a:latin typeface="Segoe UI"/>
                <a:cs typeface="Segoe UI"/>
              </a:rPr>
              <a:t>Hindustan</a:t>
            </a:r>
            <a:r>
              <a:rPr lang="en-US" sz="900" b="1" dirty="0">
                <a:solidFill>
                  <a:srgbClr val="CDCDCD"/>
                </a:solidFill>
                <a:latin typeface="Arial"/>
                <a:cs typeface="Arial"/>
              </a:rPr>
              <a:t> </a:t>
            </a:r>
            <a:r>
              <a:rPr lang="en-US" sz="800" b="1" dirty="0">
                <a:latin typeface="Segoe UI"/>
                <a:cs typeface="Segoe UI"/>
              </a:rPr>
              <a:t>Aeronautics</a:t>
            </a:r>
            <a:r>
              <a:rPr lang="en-US" sz="900" b="1" dirty="0">
                <a:solidFill>
                  <a:srgbClr val="CDCDCD"/>
                </a:solidFill>
                <a:latin typeface="Arial"/>
                <a:cs typeface="Arial"/>
              </a:rPr>
              <a:t> </a:t>
            </a:r>
            <a:r>
              <a:rPr lang="en-US" sz="800" b="1" dirty="0">
                <a:latin typeface="Segoe UI"/>
                <a:cs typeface="Segoe UI"/>
              </a:rPr>
              <a:t>Limited</a:t>
            </a:r>
            <a:endParaRPr lang="en-GB" sz="800" dirty="0">
              <a:latin typeface="Segoe UI"/>
              <a:cs typeface="Segoe UI"/>
            </a:endParaRPr>
          </a:p>
          <a:p>
            <a:r>
              <a:rPr lang="en-GB" sz="800" b="1" dirty="0">
                <a:latin typeface="Segoe UI"/>
                <a:cs typeface="Segoe UI"/>
              </a:rPr>
              <a:t>Network</a:t>
            </a:r>
            <a:endParaRPr lang="en-US" sz="800" dirty="0">
              <a:latin typeface="Segoe UI"/>
              <a:cs typeface="Segoe UI"/>
            </a:endParaRPr>
          </a:p>
          <a:p>
            <a:pPr algn="l"/>
            <a:endParaRPr lang="en-US" dirty="0"/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id="{19A693E5-282B-6A28-AC6B-6F953EB6B3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23913" y="958916"/>
            <a:ext cx="164818" cy="152980"/>
          </a:xfrm>
          <a:prstGeom prst="rect">
            <a:avLst/>
          </a:prstGeom>
        </p:spPr>
      </p:pic>
      <p:sp>
        <p:nvSpPr>
          <p:cNvPr id="90" name="Process 409">
            <a:extLst>
              <a:ext uri="{FF2B5EF4-FFF2-40B4-BE49-F238E27FC236}">
                <a16:creationId xmlns:a16="http://schemas.microsoft.com/office/drawing/2014/main" id="{6D250B08-BCB8-3EBC-2C72-BB13F9025171}"/>
              </a:ext>
            </a:extLst>
          </p:cNvPr>
          <p:cNvSpPr/>
          <p:nvPr/>
        </p:nvSpPr>
        <p:spPr>
          <a:xfrm>
            <a:off x="7233609" y="3483136"/>
            <a:ext cx="912319" cy="27799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3E6561B-4FCD-E626-5AF6-56F0CEEAA4DE}"/>
              </a:ext>
            </a:extLst>
          </p:cNvPr>
          <p:cNvSpPr txBox="1"/>
          <p:nvPr/>
        </p:nvSpPr>
        <p:spPr>
          <a:xfrm>
            <a:off x="7377098" y="3538128"/>
            <a:ext cx="871845" cy="2000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latin typeface="IBM Plex Sans"/>
                <a:cs typeface="Arial"/>
              </a:rPr>
              <a:t>Interfaces</a:t>
            </a:r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1D94F0F-F49B-E52D-EDC0-9B3F30899218}"/>
              </a:ext>
            </a:extLst>
          </p:cNvPr>
          <p:cNvCxnSpPr>
            <a:cxnSpLocks/>
          </p:cNvCxnSpPr>
          <p:nvPr/>
        </p:nvCxnSpPr>
        <p:spPr>
          <a:xfrm flipH="1">
            <a:off x="7654205" y="3739297"/>
            <a:ext cx="9621" cy="8866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A20A33-B0EF-0755-47C3-7DCCC7C067D0}"/>
              </a:ext>
            </a:extLst>
          </p:cNvPr>
          <p:cNvCxnSpPr>
            <a:cxnSpLocks/>
          </p:cNvCxnSpPr>
          <p:nvPr/>
        </p:nvCxnSpPr>
        <p:spPr>
          <a:xfrm flipV="1">
            <a:off x="7097703" y="4605195"/>
            <a:ext cx="555363" cy="1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7DB4654-4F2C-6CC1-E744-AC283E4D8A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3085" y="4799965"/>
            <a:ext cx="402590" cy="36195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46E3ED2-17E2-4C98-3CE3-164C7D7934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2755" y="2058670"/>
            <a:ext cx="354330" cy="3937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83F8271-4A50-601F-615F-76DFC6431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9225" y="3816985"/>
            <a:ext cx="407670" cy="41783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CE6EF22-5EE5-D4B7-BBFC-997B98CDC3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8270" y="4156710"/>
            <a:ext cx="429260" cy="42418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2B05CFB-DBDB-BE9B-359B-9112CDFD2D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40530" y="3331845"/>
            <a:ext cx="358140" cy="3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4097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09C02-2C2E-4D19-218F-45B4A64A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EC703-7086-B364-36C9-CCA4CC6E868B}"/>
              </a:ext>
            </a:extLst>
          </p:cNvPr>
          <p:cNvGrpSpPr/>
          <p:nvPr/>
        </p:nvGrpSpPr>
        <p:grpSpPr>
          <a:xfrm>
            <a:off x="6579490" y="595796"/>
            <a:ext cx="804903" cy="374184"/>
            <a:chOff x="9757112" y="1347952"/>
            <a:chExt cx="2217907" cy="107357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A674DB7-8742-8908-6009-232A4C7651F8}"/>
                </a:ext>
              </a:extLst>
            </p:cNvPr>
            <p:cNvSpPr/>
            <p:nvPr/>
          </p:nvSpPr>
          <p:spPr bwMode="auto">
            <a:xfrm>
              <a:off x="10561865" y="1347952"/>
              <a:ext cx="608400" cy="608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9F9439-EFBE-BB1B-F101-470699B71397}"/>
                </a:ext>
              </a:extLst>
            </p:cNvPr>
            <p:cNvSpPr txBox="1"/>
            <p:nvPr/>
          </p:nvSpPr>
          <p:spPr>
            <a:xfrm>
              <a:off x="9757112" y="1951053"/>
              <a:ext cx="2217907" cy="470474"/>
            </a:xfrm>
            <a:prstGeom prst="rect">
              <a:avLst/>
            </a:prstGeom>
            <a:noFill/>
          </p:spPr>
          <p:txBody>
            <a:bodyPr wrap="square" lIns="91440" tIns="72000" rIns="91440" bIns="45720" rtlCol="0" anchor="t">
              <a:spAutoFit/>
            </a:bodyPr>
            <a:lstStyle/>
            <a:p>
              <a:pPr algn="ctr"/>
              <a:r>
                <a:rPr lang="en-US" sz="700" b="1" dirty="0">
                  <a:latin typeface="IBM Plex Sans"/>
                  <a:cs typeface="Arial"/>
                </a:rPr>
                <a:t>IT Head/Infra Head</a:t>
              </a:r>
              <a:endParaRPr lang="en-US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F097EC9-0C9A-4CF6-6FF0-DD7AA499D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14196" y="1500284"/>
              <a:ext cx="309601" cy="3096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8D8CCD-21F1-0E18-49A3-41E3BAE98788}"/>
              </a:ext>
            </a:extLst>
          </p:cNvPr>
          <p:cNvGrpSpPr/>
          <p:nvPr/>
        </p:nvGrpSpPr>
        <p:grpSpPr>
          <a:xfrm>
            <a:off x="5611940" y="575765"/>
            <a:ext cx="809231" cy="416284"/>
            <a:chOff x="8160264" y="1646585"/>
            <a:chExt cx="2217907" cy="113367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8583644-2097-5DFB-6419-6669AEBD8BC9}"/>
                </a:ext>
              </a:extLst>
            </p:cNvPr>
            <p:cNvGrpSpPr/>
            <p:nvPr/>
          </p:nvGrpSpPr>
          <p:grpSpPr>
            <a:xfrm>
              <a:off x="8160264" y="1717755"/>
              <a:ext cx="2217907" cy="1062506"/>
              <a:chOff x="4125826" y="1342183"/>
              <a:chExt cx="2217907" cy="1062506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76993BA-77FC-AA71-FB35-D05A928D5257}"/>
                  </a:ext>
                </a:extLst>
              </p:cNvPr>
              <p:cNvSpPr/>
              <p:nvPr/>
            </p:nvSpPr>
            <p:spPr bwMode="auto">
              <a:xfrm>
                <a:off x="4930579" y="1342183"/>
                <a:ext cx="608400" cy="60840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RO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IBM Plex Sans" panose="020B0503050203000203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7C2B3-0EA3-F7F3-E442-B484C82B189C}"/>
                  </a:ext>
                </a:extLst>
              </p:cNvPr>
              <p:cNvSpPr txBox="1"/>
              <p:nvPr/>
            </p:nvSpPr>
            <p:spPr>
              <a:xfrm>
                <a:off x="4125826" y="1945283"/>
                <a:ext cx="2217907" cy="459406"/>
              </a:xfrm>
              <a:prstGeom prst="rect">
                <a:avLst/>
              </a:prstGeom>
              <a:noFill/>
            </p:spPr>
            <p:txBody>
              <a:bodyPr wrap="square" lIns="91440" tIns="72000" rIns="91440" bIns="45720" rtlCol="0" anchor="t">
                <a:spAutoFit/>
              </a:bodyPr>
              <a:lstStyle/>
              <a:p>
                <a:pPr algn="ctr"/>
                <a:r>
                  <a:rPr lang="en-US" sz="700" b="1" dirty="0">
                    <a:latin typeface="IBM Plex Sans"/>
                    <a:cs typeface="Arial"/>
                  </a:rPr>
                  <a:t>Netops Team</a:t>
                </a:r>
                <a:endParaRPr lang="en-US" sz="700" b="1" dirty="0">
                  <a:latin typeface="IBM Plex Sans" panose="020B0503050203000203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B0DCFA9E-7B70-1345-98AA-80ED11396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75233" y="1486837"/>
                <a:ext cx="309600" cy="309600"/>
              </a:xfrm>
              <a:prstGeom prst="rect">
                <a:avLst/>
              </a:prstGeom>
            </p:spPr>
          </p:pic>
        </p:grp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179680E-5AA8-6EFB-6101-03CF773C843B}"/>
                </a:ext>
              </a:extLst>
            </p:cNvPr>
            <p:cNvSpPr/>
            <p:nvPr/>
          </p:nvSpPr>
          <p:spPr bwMode="auto">
            <a:xfrm>
              <a:off x="8958842" y="1675423"/>
              <a:ext cx="656396" cy="656396"/>
            </a:xfrm>
            <a:prstGeom prst="arc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B1C0812-22AB-BB41-1EF1-9D324A0C0956}"/>
                </a:ext>
              </a:extLst>
            </p:cNvPr>
            <p:cNvSpPr/>
            <p:nvPr/>
          </p:nvSpPr>
          <p:spPr bwMode="auto">
            <a:xfrm>
              <a:off x="8998048" y="1646585"/>
              <a:ext cx="656396" cy="656396"/>
            </a:xfrm>
            <a:prstGeom prst="arc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02EEE91-85C8-0D43-261C-E1EBF3148FAA}"/>
              </a:ext>
            </a:extLst>
          </p:cNvPr>
          <p:cNvSpPr/>
          <p:nvPr/>
        </p:nvSpPr>
        <p:spPr>
          <a:xfrm>
            <a:off x="6113894" y="1339376"/>
            <a:ext cx="825840" cy="225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6A44DC-FDE4-4CF1-DFDE-FCA44042BDB5}"/>
              </a:ext>
            </a:extLst>
          </p:cNvPr>
          <p:cNvSpPr txBox="1"/>
          <p:nvPr/>
        </p:nvSpPr>
        <p:spPr>
          <a:xfrm>
            <a:off x="6069594" y="1353632"/>
            <a:ext cx="9731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Single Sign-On*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C5AF94-89E9-EB13-4F03-BE9CE56A93AA}"/>
              </a:ext>
            </a:extLst>
          </p:cNvPr>
          <p:cNvCxnSpPr>
            <a:cxnSpLocks/>
          </p:cNvCxnSpPr>
          <p:nvPr/>
        </p:nvCxnSpPr>
        <p:spPr>
          <a:xfrm>
            <a:off x="6256472" y="695964"/>
            <a:ext cx="1541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808814-B2AF-DF89-AFEB-B5253B90D7A6}"/>
              </a:ext>
            </a:extLst>
          </p:cNvPr>
          <p:cNvCxnSpPr>
            <a:cxnSpLocks/>
          </p:cNvCxnSpPr>
          <p:nvPr/>
        </p:nvCxnSpPr>
        <p:spPr>
          <a:xfrm>
            <a:off x="6629589" y="701220"/>
            <a:ext cx="1541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1D6A92F-2DAC-E13A-4197-AB0C687F1CA9}"/>
              </a:ext>
            </a:extLst>
          </p:cNvPr>
          <p:cNvCxnSpPr/>
          <p:nvPr/>
        </p:nvCxnSpPr>
        <p:spPr>
          <a:xfrm>
            <a:off x="6399882" y="685454"/>
            <a:ext cx="0" cy="6525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275EBD-1CBA-25C8-31F0-2F98356C66EC}"/>
              </a:ext>
            </a:extLst>
          </p:cNvPr>
          <p:cNvCxnSpPr/>
          <p:nvPr/>
        </p:nvCxnSpPr>
        <p:spPr>
          <a:xfrm>
            <a:off x="6636856" y="690712"/>
            <a:ext cx="0" cy="6525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E3E148-520C-65DF-3E0F-A73C84FD3588}"/>
              </a:ext>
            </a:extLst>
          </p:cNvPr>
          <p:cNvGrpSpPr/>
          <p:nvPr/>
        </p:nvGrpSpPr>
        <p:grpSpPr>
          <a:xfrm>
            <a:off x="5079191" y="1308560"/>
            <a:ext cx="1008994" cy="510448"/>
            <a:chOff x="17112095" y="1733389"/>
            <a:chExt cx="2217907" cy="106904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D6415F73-0B26-7429-528E-09E50F66D8EC}"/>
                </a:ext>
              </a:extLst>
            </p:cNvPr>
            <p:cNvSpPr/>
            <p:nvPr/>
          </p:nvSpPr>
          <p:spPr bwMode="auto">
            <a:xfrm>
              <a:off x="17933443" y="1733389"/>
              <a:ext cx="608400" cy="608400"/>
            </a:xfrm>
            <a:prstGeom prst="roundRect">
              <a:avLst>
                <a:gd name="adj" fmla="val 20422"/>
              </a:avLst>
            </a:prstGeom>
            <a:solidFill>
              <a:srgbClr val="FA4D56"/>
            </a:solidFill>
            <a:ln w="15875">
              <a:solidFill>
                <a:schemeClr val="accent6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CDD736-00A7-28AD-81C1-20DBF3CEFC2F}"/>
                </a:ext>
              </a:extLst>
            </p:cNvPr>
            <p:cNvSpPr txBox="1"/>
            <p:nvPr/>
          </p:nvSpPr>
          <p:spPr>
            <a:xfrm>
              <a:off x="17112095" y="2102272"/>
              <a:ext cx="2217907" cy="700159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lang="en-CA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ID</a:t>
              </a:r>
              <a:r>
                <a:rPr lang="en-CA" sz="1400" b="1" dirty="0">
                  <a:latin typeface="IBM Plex Sans SmBld" panose="020B0503050203000203" pitchFamily="34" charset="0"/>
                  <a:ea typeface="IBM Plex Sans" charset="0"/>
                  <a:cs typeface="IBM Plex Sans" charset="0"/>
                </a:rPr>
                <a:t> </a:t>
              </a:r>
              <a:r>
                <a:rPr lang="en-CA" sz="700" b="1" dirty="0">
                  <a:latin typeface="IBM Plex Sans" panose="020B0503050203000203" pitchFamily="34" charset="0"/>
                  <a:ea typeface="IBM Plex Sans" charset="0"/>
                  <a:cs typeface="Arial" panose="020B0604020202020204" pitchFamily="34" charset="0"/>
                </a:rPr>
                <a:t>M</a:t>
              </a:r>
              <a:r>
                <a:rPr lang="en-CA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anagement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40DA086B-161F-C2A8-25C2-072313FC0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082843" y="1882789"/>
              <a:ext cx="309600" cy="309600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99EE16-8AA1-F164-367F-EA659141888F}"/>
              </a:ext>
            </a:extLst>
          </p:cNvPr>
          <p:cNvCxnSpPr>
            <a:cxnSpLocks/>
          </p:cNvCxnSpPr>
          <p:nvPr/>
        </p:nvCxnSpPr>
        <p:spPr>
          <a:xfrm flipV="1">
            <a:off x="5729627" y="1452236"/>
            <a:ext cx="383299" cy="1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C7FCCD-FD73-7608-AB86-2341000A9ADA}"/>
              </a:ext>
            </a:extLst>
          </p:cNvPr>
          <p:cNvGrpSpPr/>
          <p:nvPr/>
        </p:nvGrpSpPr>
        <p:grpSpPr>
          <a:xfrm>
            <a:off x="162019" y="676517"/>
            <a:ext cx="1348293" cy="5990912"/>
            <a:chOff x="5521884" y="1512325"/>
            <a:chExt cx="2108635" cy="119833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251BCD-5030-1F81-007F-7FACDF00A45F}"/>
                </a:ext>
              </a:extLst>
            </p:cNvPr>
            <p:cNvGrpSpPr/>
            <p:nvPr/>
          </p:nvGrpSpPr>
          <p:grpSpPr>
            <a:xfrm>
              <a:off x="5521884" y="1512325"/>
              <a:ext cx="2108635" cy="11983384"/>
              <a:chOff x="10440000" y="1848058"/>
              <a:chExt cx="2108635" cy="1198338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A3D7307-8C01-D4FA-7F18-1EAFA756AB66}"/>
                  </a:ext>
                </a:extLst>
              </p:cNvPr>
              <p:cNvSpPr/>
              <p:nvPr/>
            </p:nvSpPr>
            <p:spPr>
              <a:xfrm>
                <a:off x="10440000" y="1848058"/>
                <a:ext cx="2108635" cy="11983384"/>
              </a:xfrm>
              <a:prstGeom prst="rect">
                <a:avLst/>
              </a:prstGeom>
              <a:solidFill>
                <a:srgbClr val="E5F6FF"/>
              </a:solidFill>
              <a:ln w="15875">
                <a:solidFill>
                  <a:srgbClr val="1192E8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6354" tIns="35995" rIns="71991" bIns="0" rtlCol="0" anchor="t"/>
              <a:lstStyle/>
              <a:p>
                <a:r>
                  <a:rPr lang="en-GB" sz="700" b="1" dirty="0">
                    <a:solidFill>
                      <a:schemeClr val="tx1"/>
                    </a:solidFill>
                    <a:latin typeface="IBM Plex Sans SmBld" panose="020B0503050203000203" pitchFamily="34" charset="0"/>
                    <a:cs typeface="Arial" panose="020B0604020202020204" pitchFamily="34" charset="0"/>
                  </a:rPr>
                  <a:t>Customer Locations - </a:t>
                </a:r>
              </a:p>
              <a:p>
                <a:r>
                  <a:rPr lang="en-GB" sz="700" b="1" dirty="0">
                    <a:solidFill>
                      <a:schemeClr val="tx1"/>
                    </a:solidFill>
                    <a:latin typeface="IBM Plex Sans SmBld" panose="020B0503050203000203" pitchFamily="34" charset="0"/>
                    <a:cs typeface="Arial" panose="020B0604020202020204" pitchFamily="34" charset="0"/>
                  </a:rPr>
                  <a:t>HAL Network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3F03539-0507-BB17-034B-C55F48514DC7}"/>
                  </a:ext>
                </a:extLst>
              </p:cNvPr>
              <p:cNvSpPr/>
              <p:nvPr/>
            </p:nvSpPr>
            <p:spPr>
              <a:xfrm>
                <a:off x="10440000" y="1848060"/>
                <a:ext cx="50401" cy="593999"/>
              </a:xfrm>
              <a:prstGeom prst="rect">
                <a:avLst/>
              </a:prstGeom>
              <a:solidFill>
                <a:srgbClr val="1192E8"/>
              </a:solidFill>
              <a:ln w="12700">
                <a:solidFill>
                  <a:srgbClr val="1192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 dirty="0"/>
              </a:p>
            </p:txBody>
          </p:sp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DBA559EC-E2E7-D2AE-D2B7-95C36C805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39617" y="1659071"/>
              <a:ext cx="306000" cy="3060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B88DAE-D462-4F28-E19E-90B6EEC2FD2F}"/>
              </a:ext>
            </a:extLst>
          </p:cNvPr>
          <p:cNvGrpSpPr/>
          <p:nvPr/>
        </p:nvGrpSpPr>
        <p:grpSpPr>
          <a:xfrm>
            <a:off x="381487" y="1207599"/>
            <a:ext cx="1178349" cy="716316"/>
            <a:chOff x="6495307" y="4118365"/>
            <a:chExt cx="2217907" cy="1344971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E46D95F7-C1CF-7335-2848-AF4BD1CE8D93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E623BA5-3A7C-B796-3DB2-BEEFEEBDDDEA}"/>
                </a:ext>
              </a:extLst>
            </p:cNvPr>
            <p:cNvSpPr txBox="1"/>
            <p:nvPr/>
          </p:nvSpPr>
          <p:spPr>
            <a:xfrm>
              <a:off x="6495307" y="4777833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Porbandar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GJ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6B98342-934A-1AB4-FEF7-AE86B4C9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E1C4B9-7E9C-CCEE-1309-0443D51EA147}"/>
              </a:ext>
            </a:extLst>
          </p:cNvPr>
          <p:cNvGrpSpPr/>
          <p:nvPr/>
        </p:nvGrpSpPr>
        <p:grpSpPr>
          <a:xfrm>
            <a:off x="381487" y="2117835"/>
            <a:ext cx="1178349" cy="697818"/>
            <a:chOff x="6491520" y="4118365"/>
            <a:chExt cx="2217907" cy="1310239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613A9467-5FF9-C7C1-3EC4-4C0106F9E6B3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04CEE0-1094-F224-96A9-4F8710700921}"/>
                </a:ext>
              </a:extLst>
            </p:cNvPr>
            <p:cNvSpPr txBox="1"/>
            <p:nvPr/>
          </p:nvSpPr>
          <p:spPr>
            <a:xfrm>
              <a:off x="6491520" y="4743101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Ratnagiri,</a:t>
              </a:r>
            </a:p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MH</a:t>
              </a: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A42C167C-D8ED-DFE6-17BB-0F904DA36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6040574-EE9D-53C4-5548-F1C703901398}"/>
              </a:ext>
            </a:extLst>
          </p:cNvPr>
          <p:cNvGrpSpPr/>
          <p:nvPr/>
        </p:nvGrpSpPr>
        <p:grpSpPr>
          <a:xfrm>
            <a:off x="389572" y="4031642"/>
            <a:ext cx="1178349" cy="699541"/>
            <a:chOff x="6525039" y="4118365"/>
            <a:chExt cx="2217907" cy="1313474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429A10D0-1843-4C86-C951-8D75D1B33A11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066960-2469-C888-AD7B-8148F9BCFB9D}"/>
                </a:ext>
              </a:extLst>
            </p:cNvPr>
            <p:cNvSpPr txBox="1"/>
            <p:nvPr/>
          </p:nvSpPr>
          <p:spPr>
            <a:xfrm>
              <a:off x="6525039" y="4746336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Chennai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TN</a:t>
              </a: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AC2DFA84-134B-E1C6-1056-E7D37F45F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1AAF2D-3CBA-E498-9F8E-021BCD788B7E}"/>
              </a:ext>
            </a:extLst>
          </p:cNvPr>
          <p:cNvGrpSpPr/>
          <p:nvPr/>
        </p:nvGrpSpPr>
        <p:grpSpPr>
          <a:xfrm>
            <a:off x="389572" y="5058129"/>
            <a:ext cx="1178349" cy="697674"/>
            <a:chOff x="6575339" y="4118365"/>
            <a:chExt cx="2217907" cy="1309968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9B07E3BD-35D8-2C51-CEF8-C06A53F8A927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C94E074-4D44-F39A-ED96-65E05112551E}"/>
                </a:ext>
              </a:extLst>
            </p:cNvPr>
            <p:cNvSpPr txBox="1"/>
            <p:nvPr/>
          </p:nvSpPr>
          <p:spPr>
            <a:xfrm>
              <a:off x="6575339" y="4742830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Bhuvaneshwar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OD</a:t>
              </a: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A55523FA-A204-59AC-E059-99A0127B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ABFF889-9DFC-D85C-5B19-59CE48B3C35C}"/>
              </a:ext>
            </a:extLst>
          </p:cNvPr>
          <p:cNvGrpSpPr/>
          <p:nvPr/>
        </p:nvGrpSpPr>
        <p:grpSpPr>
          <a:xfrm>
            <a:off x="331963" y="5957738"/>
            <a:ext cx="1178349" cy="774761"/>
            <a:chOff x="6402093" y="4118365"/>
            <a:chExt cx="2217907" cy="145470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A70C3F9-64F2-8FF1-30EB-569EC5C3BCD9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4BD51BB-B9D0-E7EA-5444-BBA62802A7DD}"/>
                </a:ext>
              </a:extLst>
            </p:cNvPr>
            <p:cNvSpPr txBox="1"/>
            <p:nvPr/>
          </p:nvSpPr>
          <p:spPr>
            <a:xfrm>
              <a:off x="6402093" y="4656417"/>
              <a:ext cx="2217907" cy="916657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Sri Vijaya Puram, </a:t>
              </a:r>
              <a:r>
                <a:rPr lang="en-US" sz="800" b="0" i="0" dirty="0">
                  <a:solidFill>
                    <a:srgbClr val="5E5E5E"/>
                  </a:solidFill>
                  <a:effectLst/>
                  <a:latin typeface="Google Sans"/>
                </a:rPr>
                <a:t>Andaman and Nicobar Islands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46D336EA-240E-19E0-1395-E07289348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27AB6E3-CED3-9871-3ACF-C647F6D2805A}"/>
              </a:ext>
            </a:extLst>
          </p:cNvPr>
          <p:cNvGrpSpPr/>
          <p:nvPr/>
        </p:nvGrpSpPr>
        <p:grpSpPr>
          <a:xfrm>
            <a:off x="394047" y="2998929"/>
            <a:ext cx="1178349" cy="707635"/>
            <a:chOff x="6529265" y="4118365"/>
            <a:chExt cx="2217907" cy="1328671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88D6B17A-2350-7C93-3915-A024694919FA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E5774B3-E234-5F8B-15CA-205907947B72}"/>
                </a:ext>
              </a:extLst>
            </p:cNvPr>
            <p:cNvSpPr txBox="1"/>
            <p:nvPr/>
          </p:nvSpPr>
          <p:spPr>
            <a:xfrm>
              <a:off x="6529265" y="4761533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Kochi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KL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3E78CDE5-D11D-9D98-93D8-3E4CF2250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7C4D4889-3754-F7DD-B4D2-B8753C3F0C68}"/>
              </a:ext>
            </a:extLst>
          </p:cNvPr>
          <p:cNvSpPr txBox="1"/>
          <p:nvPr/>
        </p:nvSpPr>
        <p:spPr>
          <a:xfrm>
            <a:off x="49760" y="2470721"/>
            <a:ext cx="400110" cy="2546925"/>
          </a:xfrm>
          <a:prstGeom prst="rect">
            <a:avLst/>
          </a:prstGeom>
          <a:noFill/>
          <a:ln w="12700">
            <a:noFill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Flight</a:t>
            </a:r>
            <a:r>
              <a:rPr lang="en-US" sz="1400" b="1" dirty="0"/>
              <a:t> </a:t>
            </a:r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Data</a:t>
            </a:r>
            <a:r>
              <a:rPr lang="en-US" sz="1400" b="1" dirty="0"/>
              <a:t> </a:t>
            </a:r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Recorder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B8BA7D7-63DC-B233-F7DF-50E5F9005CFC}"/>
              </a:ext>
            </a:extLst>
          </p:cNvPr>
          <p:cNvCxnSpPr>
            <a:cxnSpLocks/>
          </p:cNvCxnSpPr>
          <p:nvPr/>
        </p:nvCxnSpPr>
        <p:spPr>
          <a:xfrm flipH="1">
            <a:off x="6392914" y="1569564"/>
            <a:ext cx="0" cy="5486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A44C1D0-4910-1408-AC2D-D295692CEC8F}"/>
              </a:ext>
            </a:extLst>
          </p:cNvPr>
          <p:cNvCxnSpPr>
            <a:cxnSpLocks/>
          </p:cNvCxnSpPr>
          <p:nvPr/>
        </p:nvCxnSpPr>
        <p:spPr>
          <a:xfrm>
            <a:off x="6639879" y="1569564"/>
            <a:ext cx="2669" cy="5486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926BD26-AE6F-E259-0C08-4A735D33412B}"/>
              </a:ext>
            </a:extLst>
          </p:cNvPr>
          <p:cNvCxnSpPr>
            <a:cxnSpLocks/>
          </p:cNvCxnSpPr>
          <p:nvPr/>
        </p:nvCxnSpPr>
        <p:spPr>
          <a:xfrm>
            <a:off x="6642551" y="2116069"/>
            <a:ext cx="452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F757CA0-53E7-A814-DF70-69D1EF43E24A}"/>
              </a:ext>
            </a:extLst>
          </p:cNvPr>
          <p:cNvCxnSpPr>
            <a:cxnSpLocks/>
          </p:cNvCxnSpPr>
          <p:nvPr/>
        </p:nvCxnSpPr>
        <p:spPr>
          <a:xfrm flipH="1">
            <a:off x="7080121" y="2116069"/>
            <a:ext cx="0" cy="295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2706B751-A1E5-E130-5CA1-C195AE941262}"/>
              </a:ext>
            </a:extLst>
          </p:cNvPr>
          <p:cNvCxnSpPr>
            <a:cxnSpLocks/>
          </p:cNvCxnSpPr>
          <p:nvPr/>
        </p:nvCxnSpPr>
        <p:spPr>
          <a:xfrm>
            <a:off x="5944700" y="2116069"/>
            <a:ext cx="452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B28C820-8DD9-3F11-B6D3-8DDB9D3B51F4}"/>
              </a:ext>
            </a:extLst>
          </p:cNvPr>
          <p:cNvCxnSpPr>
            <a:cxnSpLocks/>
          </p:cNvCxnSpPr>
          <p:nvPr/>
        </p:nvCxnSpPr>
        <p:spPr>
          <a:xfrm>
            <a:off x="5949475" y="2116069"/>
            <a:ext cx="0" cy="280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29E39D2E-21D0-2AEC-C28F-E5BAA29E3F91}"/>
              </a:ext>
            </a:extLst>
          </p:cNvPr>
          <p:cNvSpPr/>
          <p:nvPr/>
        </p:nvSpPr>
        <p:spPr>
          <a:xfrm>
            <a:off x="5542489" y="2480150"/>
            <a:ext cx="2688599" cy="25309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B9C88AA-6371-AAF3-EA96-D27F008C8BA5}"/>
              </a:ext>
            </a:extLst>
          </p:cNvPr>
          <p:cNvSpPr txBox="1"/>
          <p:nvPr/>
        </p:nvSpPr>
        <p:spPr>
          <a:xfrm rot="5400000">
            <a:off x="4348684" y="1849722"/>
            <a:ext cx="307777" cy="884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REST API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C11E2F79-A3B0-4547-AAB6-B70A834EBE1F}"/>
              </a:ext>
            </a:extLst>
          </p:cNvPr>
          <p:cNvSpPr txBox="1"/>
          <p:nvPr/>
        </p:nvSpPr>
        <p:spPr>
          <a:xfrm>
            <a:off x="6298877" y="2503710"/>
            <a:ext cx="10883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IBM Plex Sans" panose="020B0503050203000203" pitchFamily="34" charset="0"/>
                <a:cs typeface="Arial" panose="020B0604020202020204" pitchFamily="34" charset="0"/>
              </a:rPr>
              <a:t>SevOne</a:t>
            </a:r>
            <a:endParaRPr lang="en-US" sz="9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ADDB4915-4E39-DA3E-4592-69472C6A0203}"/>
              </a:ext>
            </a:extLst>
          </p:cNvPr>
          <p:cNvSpPr/>
          <p:nvPr/>
        </p:nvSpPr>
        <p:spPr>
          <a:xfrm>
            <a:off x="6314680" y="2715111"/>
            <a:ext cx="1176534" cy="2733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27E5AEBE-5073-07E1-9165-B15AD4B7D5B3}"/>
              </a:ext>
            </a:extLst>
          </p:cNvPr>
          <p:cNvSpPr txBox="1"/>
          <p:nvPr/>
        </p:nvSpPr>
        <p:spPr>
          <a:xfrm>
            <a:off x="6448437" y="2751092"/>
            <a:ext cx="14558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Data Insight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CF383660-75BF-245B-3125-EDCF9801A33F}"/>
              </a:ext>
            </a:extLst>
          </p:cNvPr>
          <p:cNvSpPr/>
          <p:nvPr/>
        </p:nvSpPr>
        <p:spPr>
          <a:xfrm>
            <a:off x="5808191" y="3122256"/>
            <a:ext cx="1176534" cy="2733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78A23F4-86FA-B830-018B-CBF44A0B2924}"/>
              </a:ext>
            </a:extLst>
          </p:cNvPr>
          <p:cNvSpPr txBox="1"/>
          <p:nvPr/>
        </p:nvSpPr>
        <p:spPr>
          <a:xfrm>
            <a:off x="6052202" y="3188543"/>
            <a:ext cx="9969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err="1">
                <a:latin typeface="IBM Plex Sans" panose="020B0503050203000203" pitchFamily="34" charset="0"/>
                <a:cs typeface="Arial" panose="020B0604020202020204" pitchFamily="34" charset="0"/>
              </a:rPr>
              <a:t>vPAS</a:t>
            </a:r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 NMS</a:t>
            </a:r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5F01D48B-E3C9-B966-FAA3-85E0EFCEA139}"/>
              </a:ext>
            </a:extLst>
          </p:cNvPr>
          <p:cNvSpPr/>
          <p:nvPr/>
        </p:nvSpPr>
        <p:spPr>
          <a:xfrm>
            <a:off x="5609665" y="4066405"/>
            <a:ext cx="799541" cy="2733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EB9FD5E-E72F-3BDE-811F-6C4971597C2B}"/>
              </a:ext>
            </a:extLst>
          </p:cNvPr>
          <p:cNvSpPr txBox="1"/>
          <p:nvPr/>
        </p:nvSpPr>
        <p:spPr>
          <a:xfrm>
            <a:off x="5578208" y="4138986"/>
            <a:ext cx="9969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err="1">
                <a:latin typeface="IBM Plex Sans" panose="020B0503050203000203" pitchFamily="34" charset="0"/>
                <a:cs typeface="Arial" panose="020B0604020202020204" pitchFamily="34" charset="0"/>
              </a:rPr>
              <a:t>vPAS</a:t>
            </a:r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 NMS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C9455964-BDC8-9637-F062-5507329DF5CF}"/>
              </a:ext>
            </a:extLst>
          </p:cNvPr>
          <p:cNvSpPr/>
          <p:nvPr/>
        </p:nvSpPr>
        <p:spPr>
          <a:xfrm>
            <a:off x="7150656" y="4031768"/>
            <a:ext cx="787382" cy="2733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83C273DC-4CF8-0CDD-5E68-1A9CDBEB9F41}"/>
              </a:ext>
            </a:extLst>
          </p:cNvPr>
          <p:cNvSpPr txBox="1"/>
          <p:nvPr/>
        </p:nvSpPr>
        <p:spPr>
          <a:xfrm>
            <a:off x="7348359" y="4056577"/>
            <a:ext cx="6663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err="1">
                <a:latin typeface="IBM Plex Sans" panose="020B0503050203000203" pitchFamily="34" charset="0"/>
                <a:cs typeface="Arial" panose="020B0604020202020204" pitchFamily="34" charset="0"/>
              </a:rPr>
              <a:t>vDNC</a:t>
            </a:r>
            <a:endParaRPr lang="en-US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83A4B246-1587-299A-CA30-8A94B31985D2}"/>
              </a:ext>
            </a:extLst>
          </p:cNvPr>
          <p:cNvCxnSpPr>
            <a:cxnSpLocks/>
          </p:cNvCxnSpPr>
          <p:nvPr/>
        </p:nvCxnSpPr>
        <p:spPr>
          <a:xfrm flipV="1">
            <a:off x="6449082" y="4165264"/>
            <a:ext cx="678771" cy="651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C19FBE3-7091-35F5-9584-B689CF8BEE1B}"/>
              </a:ext>
            </a:extLst>
          </p:cNvPr>
          <p:cNvCxnSpPr>
            <a:cxnSpLocks/>
          </p:cNvCxnSpPr>
          <p:nvPr/>
        </p:nvCxnSpPr>
        <p:spPr>
          <a:xfrm flipV="1">
            <a:off x="5829760" y="3422799"/>
            <a:ext cx="874909" cy="61762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33279FCA-3C31-B9EE-C58C-FEE88F06CDA8}"/>
              </a:ext>
            </a:extLst>
          </p:cNvPr>
          <p:cNvCxnSpPr>
            <a:cxnSpLocks/>
          </p:cNvCxnSpPr>
          <p:nvPr/>
        </p:nvCxnSpPr>
        <p:spPr>
          <a:xfrm flipH="1" flipV="1">
            <a:off x="6410260" y="3412056"/>
            <a:ext cx="1164393" cy="64136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Rounded Rectangle 355">
            <a:extLst>
              <a:ext uri="{FF2B5EF4-FFF2-40B4-BE49-F238E27FC236}">
                <a16:creationId xmlns:a16="http://schemas.microsoft.com/office/drawing/2014/main" id="{7FA1ADC8-0CD9-6928-D0C1-E557978EB5A9}"/>
              </a:ext>
            </a:extLst>
          </p:cNvPr>
          <p:cNvSpPr/>
          <p:nvPr/>
        </p:nvSpPr>
        <p:spPr>
          <a:xfrm>
            <a:off x="166736" y="3043156"/>
            <a:ext cx="255733" cy="137009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4611017F-F399-BAD0-AAD2-7C17CEB0F24E}"/>
              </a:ext>
            </a:extLst>
          </p:cNvPr>
          <p:cNvSpPr txBox="1"/>
          <p:nvPr/>
        </p:nvSpPr>
        <p:spPr>
          <a:xfrm>
            <a:off x="2962810" y="3612182"/>
            <a:ext cx="2764659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rgbClr val="262626"/>
                </a:solidFill>
                <a:latin typeface="Georgia"/>
              </a:rPr>
              <a:t>Poll (SNMP, SNMP TRAP, WMI, ICMP etc.)</a:t>
            </a:r>
            <a:endParaRPr lang="en-US" sz="800" b="1" dirty="0">
              <a:solidFill>
                <a:srgbClr val="262626"/>
              </a:solidFill>
              <a:latin typeface="Georgia" panose="02040502050405020303" pitchFamily="18" charset="0"/>
            </a:endParaRP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C29BAD12-D04E-9F61-0E82-00D373E2BB85}"/>
              </a:ext>
            </a:extLst>
          </p:cNvPr>
          <p:cNvSpPr txBox="1"/>
          <p:nvPr/>
        </p:nvSpPr>
        <p:spPr>
          <a:xfrm>
            <a:off x="3037907" y="4418597"/>
            <a:ext cx="217883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rgbClr val="262626"/>
                </a:solidFill>
                <a:latin typeface="Georgia"/>
              </a:rPr>
              <a:t>NetFlow, </a:t>
            </a:r>
            <a:r>
              <a:rPr lang="en-US" sz="800" b="1" dirty="0" err="1">
                <a:solidFill>
                  <a:srgbClr val="262626"/>
                </a:solidFill>
                <a:latin typeface="Georgia"/>
              </a:rPr>
              <a:t>sFlow</a:t>
            </a:r>
            <a:r>
              <a:rPr lang="en-US" sz="800" b="1" dirty="0">
                <a:solidFill>
                  <a:srgbClr val="262626"/>
                </a:solidFill>
                <a:latin typeface="Georgia"/>
              </a:rPr>
              <a:t>, </a:t>
            </a:r>
            <a:r>
              <a:rPr lang="en-US" sz="800" b="1" dirty="0" err="1">
                <a:solidFill>
                  <a:srgbClr val="262626"/>
                </a:solidFill>
                <a:latin typeface="Georgia"/>
              </a:rPr>
              <a:t>Netflow</a:t>
            </a:r>
            <a:r>
              <a:rPr lang="en-US" sz="800" b="1" dirty="0">
                <a:solidFill>
                  <a:srgbClr val="262626"/>
                </a:solidFill>
                <a:latin typeface="Georgia"/>
              </a:rPr>
              <a:t> UDP 9996, etc.</a:t>
            </a:r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B8210C94-87E4-CCF4-B26C-6DB7C083CD74}"/>
              </a:ext>
            </a:extLst>
          </p:cNvPr>
          <p:cNvGrpSpPr/>
          <p:nvPr/>
        </p:nvGrpSpPr>
        <p:grpSpPr>
          <a:xfrm>
            <a:off x="6734588" y="3160007"/>
            <a:ext cx="1303805" cy="673618"/>
            <a:chOff x="2823477" y="1349366"/>
            <a:chExt cx="1718445" cy="1385095"/>
          </a:xfrm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64D0413C-1F4E-8B58-1903-D5C780A5495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41485" y="1349366"/>
              <a:ext cx="608400" cy="608400"/>
            </a:xfrm>
            <a:prstGeom prst="roundRect">
              <a:avLst>
                <a:gd name="adj" fmla="val 20422"/>
              </a:avLst>
            </a:prstGeom>
            <a:solidFill>
              <a:srgbClr val="0F62FE"/>
            </a:solidFill>
            <a:ln w="15875" cap="flat" cmpd="sng" algn="ctr">
              <a:solidFill>
                <a:srgbClr val="0F62F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B23A791C-1DFC-C811-DB4E-AEB2663F24F0}"/>
                </a:ext>
              </a:extLst>
            </p:cNvPr>
            <p:cNvSpPr txBox="1"/>
            <p:nvPr/>
          </p:nvSpPr>
          <p:spPr>
            <a:xfrm>
              <a:off x="2823477" y="1902429"/>
              <a:ext cx="1718445" cy="832032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marL="0" marR="0" lvl="0" indent="0" algn="ctr" defTabSz="18293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Config / Performance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1" name="Graphic 390">
              <a:extLst>
                <a:ext uri="{FF2B5EF4-FFF2-40B4-BE49-F238E27FC236}">
                  <a16:creationId xmlns:a16="http://schemas.microsoft.com/office/drawing/2014/main" id="{7549B258-0B17-290C-BDC1-29FF63BA5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90885" y="1498766"/>
              <a:ext cx="309600" cy="309600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E53CEE5A-2DA6-4E10-E479-970E73E6885E}"/>
              </a:ext>
            </a:extLst>
          </p:cNvPr>
          <p:cNvGrpSpPr/>
          <p:nvPr/>
        </p:nvGrpSpPr>
        <p:grpSpPr>
          <a:xfrm>
            <a:off x="5484197" y="4381411"/>
            <a:ext cx="1303805" cy="721243"/>
            <a:chOff x="2515329" y="1349366"/>
            <a:chExt cx="1718445" cy="1483022"/>
          </a:xfrm>
        </p:grpSpPr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9F6BE551-8FC5-2E1F-9C1D-6B6E408A526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41485" y="1349366"/>
              <a:ext cx="608400" cy="608400"/>
            </a:xfrm>
            <a:prstGeom prst="roundRect">
              <a:avLst>
                <a:gd name="adj" fmla="val 20422"/>
              </a:avLst>
            </a:prstGeom>
            <a:solidFill>
              <a:srgbClr val="0F62FE"/>
            </a:solidFill>
            <a:ln w="15875" cap="flat" cmpd="sng" algn="ctr">
              <a:solidFill>
                <a:srgbClr val="0F62F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endParaRP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94E05A6A-AE2E-8B0B-A0E0-88FEEB8DB141}"/>
                </a:ext>
              </a:extLst>
            </p:cNvPr>
            <p:cNvSpPr txBox="1"/>
            <p:nvPr/>
          </p:nvSpPr>
          <p:spPr>
            <a:xfrm>
              <a:off x="2515329" y="2000356"/>
              <a:ext cx="1718445" cy="832032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marL="0" marR="0" lvl="0" indent="0" algn="ctr" defTabSz="18293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Config / Performance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5" name="Graphic 394">
              <a:extLst>
                <a:ext uri="{FF2B5EF4-FFF2-40B4-BE49-F238E27FC236}">
                  <a16:creationId xmlns:a16="http://schemas.microsoft.com/office/drawing/2014/main" id="{CD3EA6FC-178E-CE7B-1285-A20A0003C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90885" y="1498766"/>
              <a:ext cx="309600" cy="309600"/>
            </a:xfrm>
            <a:prstGeom prst="rect">
              <a:avLst/>
            </a:prstGeom>
          </p:spPr>
        </p:pic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0A41039B-D255-B534-4677-A48367A75591}"/>
              </a:ext>
            </a:extLst>
          </p:cNvPr>
          <p:cNvGrpSpPr/>
          <p:nvPr/>
        </p:nvGrpSpPr>
        <p:grpSpPr>
          <a:xfrm>
            <a:off x="6843215" y="4377081"/>
            <a:ext cx="1303805" cy="725573"/>
            <a:chOff x="2960431" y="2025949"/>
            <a:chExt cx="1718445" cy="1491925"/>
          </a:xfrm>
        </p:grpSpPr>
        <p:sp>
          <p:nvSpPr>
            <p:cNvPr id="397" name="Rounded Rectangle 396">
              <a:extLst>
                <a:ext uri="{FF2B5EF4-FFF2-40B4-BE49-F238E27FC236}">
                  <a16:creationId xmlns:a16="http://schemas.microsoft.com/office/drawing/2014/main" id="{0D6081DD-6FF2-7277-58EE-2E8BE361A9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83598" y="2025949"/>
              <a:ext cx="608399" cy="608399"/>
            </a:xfrm>
            <a:prstGeom prst="roundRect">
              <a:avLst>
                <a:gd name="adj" fmla="val 20422"/>
              </a:avLst>
            </a:prstGeom>
            <a:solidFill>
              <a:srgbClr val="0F62FE"/>
            </a:solidFill>
            <a:ln w="15875" cap="flat" cmpd="sng" algn="ctr">
              <a:solidFill>
                <a:srgbClr val="0F62F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C3525269-5647-C074-DF79-153697DDC336}"/>
                </a:ext>
              </a:extLst>
            </p:cNvPr>
            <p:cNvSpPr txBox="1"/>
            <p:nvPr/>
          </p:nvSpPr>
          <p:spPr>
            <a:xfrm>
              <a:off x="2960431" y="2685842"/>
              <a:ext cx="1718445" cy="832032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marL="0" marR="0" lvl="0" indent="0" algn="ctr" defTabSz="18293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Config / Performance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9" name="Graphic 398">
              <a:extLst>
                <a:ext uri="{FF2B5EF4-FFF2-40B4-BE49-F238E27FC236}">
                  <a16:creationId xmlns:a16="http://schemas.microsoft.com/office/drawing/2014/main" id="{F8B1A16D-B108-C90D-A444-C61770B0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15877" y="2148643"/>
              <a:ext cx="309600" cy="309600"/>
            </a:xfrm>
            <a:prstGeom prst="rect">
              <a:avLst/>
            </a:prstGeom>
          </p:spPr>
        </p:pic>
      </p:grp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5F130D72-200E-DEC8-8A8F-49DA755B5505}"/>
              </a:ext>
            </a:extLst>
          </p:cNvPr>
          <p:cNvCxnSpPr/>
          <p:nvPr/>
        </p:nvCxnSpPr>
        <p:spPr>
          <a:xfrm>
            <a:off x="5542395" y="3036892"/>
            <a:ext cx="2688599" cy="865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4E23C128-6E37-FB73-5330-35A325D14FD9}"/>
              </a:ext>
            </a:extLst>
          </p:cNvPr>
          <p:cNvSpPr txBox="1"/>
          <p:nvPr/>
        </p:nvSpPr>
        <p:spPr>
          <a:xfrm>
            <a:off x="-1979751" y="-51735"/>
            <a:ext cx="1198717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/>
              </a:rPr>
              <a:t>	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/>
              </a:rPr>
              <a:t>HAL </a:t>
            </a:r>
            <a:r>
              <a:rPr lang="en-US" sz="2000">
                <a:solidFill>
                  <a:srgbClr val="262626"/>
                </a:solidFill>
                <a:latin typeface="Georgia"/>
              </a:rPr>
              <a:t>Integrated Network Monitoring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eorgia"/>
            </a:endParaRPr>
          </a:p>
        </p:txBody>
      </p:sp>
      <p:pic>
        <p:nvPicPr>
          <p:cNvPr id="137" name="Graphic 136">
            <a:extLst>
              <a:ext uri="{FF2B5EF4-FFF2-40B4-BE49-F238E27FC236}">
                <a16:creationId xmlns:a16="http://schemas.microsoft.com/office/drawing/2014/main" id="{910CDDC2-F8A5-D80C-04DB-BD4E0AFA77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84246" y="1298714"/>
            <a:ext cx="383211" cy="383211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FD2F21AB-B979-CC1A-ABBE-754FC823C12C}"/>
              </a:ext>
            </a:extLst>
          </p:cNvPr>
          <p:cNvSpPr txBox="1"/>
          <p:nvPr/>
        </p:nvSpPr>
        <p:spPr>
          <a:xfrm>
            <a:off x="4013343" y="1210434"/>
            <a:ext cx="9299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None/>
            </a:pPr>
            <a:r>
              <a:rPr lang="en-US" sz="1000" b="1" dirty="0">
                <a:latin typeface="IBM Plex Sans" panose="020B0503050203000203" pitchFamily="34" charset="0"/>
                <a:cs typeface="Arial" panose="020B0604020202020204" pitchFamily="34" charset="0"/>
              </a:rPr>
              <a:t>Maximo® Application Suite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1E095-F6B6-C248-509A-A6101F6D1D34}"/>
              </a:ext>
            </a:extLst>
          </p:cNvPr>
          <p:cNvSpPr/>
          <p:nvPr/>
        </p:nvSpPr>
        <p:spPr>
          <a:xfrm>
            <a:off x="2078181" y="1814080"/>
            <a:ext cx="610466" cy="360651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1EB7EC-A451-475A-1752-1F78C06E10D9}"/>
              </a:ext>
            </a:extLst>
          </p:cNvPr>
          <p:cNvSpPr txBox="1"/>
          <p:nvPr/>
        </p:nvSpPr>
        <p:spPr>
          <a:xfrm>
            <a:off x="2086840" y="1926646"/>
            <a:ext cx="13248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 dirty="0"/>
              <a:t>Network </a:t>
            </a:r>
            <a:endParaRPr lang="en-US" b="1"/>
          </a:p>
          <a:p>
            <a:r>
              <a:rPr lang="en-US" sz="800" b="1" dirty="0"/>
              <a:t>devices</a:t>
            </a:r>
            <a:endParaRPr lang="en-US" b="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9342B34-B816-94B0-AF07-3753BA7C6D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820123" y="3682910"/>
            <a:ext cx="3091297" cy="2895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1E992B-BCB1-7027-0541-B428291CE130}"/>
              </a:ext>
            </a:extLst>
          </p:cNvPr>
          <p:cNvCxnSpPr>
            <a:cxnSpLocks/>
          </p:cNvCxnSpPr>
          <p:nvPr/>
        </p:nvCxnSpPr>
        <p:spPr>
          <a:xfrm>
            <a:off x="879096" y="1369612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F4FD2B-9A7E-C407-4E60-94526AB6631F}"/>
              </a:ext>
            </a:extLst>
          </p:cNvPr>
          <p:cNvCxnSpPr>
            <a:cxnSpLocks/>
          </p:cNvCxnSpPr>
          <p:nvPr/>
        </p:nvCxnSpPr>
        <p:spPr>
          <a:xfrm>
            <a:off x="1433572" y="1365844"/>
            <a:ext cx="5931" cy="13827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2FEF241-FD2D-AEC5-25AC-771EDA2826C4}"/>
              </a:ext>
            </a:extLst>
          </p:cNvPr>
          <p:cNvCxnSpPr/>
          <p:nvPr/>
        </p:nvCxnSpPr>
        <p:spPr>
          <a:xfrm>
            <a:off x="1414748" y="2753963"/>
            <a:ext cx="610768" cy="173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7FA5544-C5EA-A49E-AB9D-B330B4ECD832}"/>
              </a:ext>
            </a:extLst>
          </p:cNvPr>
          <p:cNvSpPr/>
          <p:nvPr/>
        </p:nvSpPr>
        <p:spPr>
          <a:xfrm>
            <a:off x="3405728" y="1200445"/>
            <a:ext cx="1533311" cy="657085"/>
          </a:xfrm>
          <a:prstGeom prst="rect">
            <a:avLst/>
          </a:prstGeom>
          <a:noFill/>
          <a:ln w="25400">
            <a:solidFill>
              <a:srgbClr val="1980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0DE29DC-B1F1-0AA8-5F39-94BAA04AFC53}"/>
              </a:ext>
            </a:extLst>
          </p:cNvPr>
          <p:cNvCxnSpPr/>
          <p:nvPr/>
        </p:nvCxnSpPr>
        <p:spPr>
          <a:xfrm>
            <a:off x="4944340" y="2294659"/>
            <a:ext cx="597477" cy="8096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0F96692-45DC-3D9F-6545-9D0D0BD06A4A}"/>
              </a:ext>
            </a:extLst>
          </p:cNvPr>
          <p:cNvCxnSpPr/>
          <p:nvPr/>
        </p:nvCxnSpPr>
        <p:spPr>
          <a:xfrm flipH="1" flipV="1">
            <a:off x="4411808" y="1879021"/>
            <a:ext cx="4326" cy="251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A9160261-16C8-82F4-E10F-67C3B87A93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06514" y="500829"/>
            <a:ext cx="156214" cy="154293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42B237A0-1C6A-4C15-4043-26C10BDBA7CA}"/>
              </a:ext>
            </a:extLst>
          </p:cNvPr>
          <p:cNvSpPr/>
          <p:nvPr/>
        </p:nvSpPr>
        <p:spPr>
          <a:xfrm>
            <a:off x="2861830" y="484909"/>
            <a:ext cx="7607010" cy="59747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4F0163E5-7EEE-DF39-5994-0C0A01CFAC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82433" y="522036"/>
            <a:ext cx="164818" cy="15298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247671A-5691-B9D6-A119-AF37A08CF783}"/>
              </a:ext>
            </a:extLst>
          </p:cNvPr>
          <p:cNvSpPr txBox="1"/>
          <p:nvPr/>
        </p:nvSpPr>
        <p:spPr>
          <a:xfrm>
            <a:off x="2991715" y="502227"/>
            <a:ext cx="183139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 dirty="0">
                <a:latin typeface="Segoe UI"/>
                <a:cs typeface="Segoe UI"/>
              </a:rPr>
              <a:t>Hindustan</a:t>
            </a:r>
            <a:r>
              <a:rPr lang="en-US" sz="900" b="1" dirty="0">
                <a:solidFill>
                  <a:srgbClr val="CDCDCD"/>
                </a:solidFill>
                <a:latin typeface="Arial"/>
                <a:cs typeface="Arial"/>
              </a:rPr>
              <a:t> </a:t>
            </a:r>
            <a:r>
              <a:rPr lang="en-US" sz="800" b="1" dirty="0">
                <a:latin typeface="Segoe UI"/>
                <a:cs typeface="Segoe UI"/>
              </a:rPr>
              <a:t>Aeronautics</a:t>
            </a:r>
            <a:r>
              <a:rPr lang="en-US" sz="900" b="1" dirty="0">
                <a:solidFill>
                  <a:srgbClr val="CDCDCD"/>
                </a:solidFill>
                <a:latin typeface="Arial"/>
                <a:cs typeface="Arial"/>
              </a:rPr>
              <a:t> </a:t>
            </a:r>
            <a:r>
              <a:rPr lang="en-US" sz="800" b="1" dirty="0">
                <a:latin typeface="Segoe UI"/>
                <a:cs typeface="Segoe UI"/>
              </a:rPr>
              <a:t>Limited</a:t>
            </a:r>
            <a:endParaRPr lang="en-GB" sz="800" dirty="0">
              <a:latin typeface="Segoe UI"/>
              <a:cs typeface="Segoe UI"/>
            </a:endParaRPr>
          </a:p>
          <a:p>
            <a:r>
              <a:rPr lang="en-GB" sz="800" b="1" dirty="0">
                <a:latin typeface="Segoe UI"/>
                <a:cs typeface="Segoe UI"/>
              </a:rPr>
              <a:t>Network</a:t>
            </a:r>
            <a:endParaRPr lang="en-US" sz="800" dirty="0">
              <a:latin typeface="Segoe UI"/>
              <a:cs typeface="Segoe UI"/>
            </a:endParaRPr>
          </a:p>
          <a:p>
            <a:pPr algn="l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DA0F96-337B-4F1B-8785-592EC8360695}"/>
              </a:ext>
            </a:extLst>
          </p:cNvPr>
          <p:cNvSpPr txBox="1"/>
          <p:nvPr/>
        </p:nvSpPr>
        <p:spPr>
          <a:xfrm>
            <a:off x="6420715" y="4169352"/>
            <a:ext cx="9828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 dirty="0"/>
              <a:t>Peer to peer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E541E-291A-A10B-FAD7-47D925AAE4E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06870" y="1080885"/>
            <a:ext cx="298681" cy="219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1AC86-623C-A509-D88D-AF5F34F5980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81631" y="3950680"/>
            <a:ext cx="285058" cy="302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92EB4-13A2-DB7A-33D6-0D94759BCAF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78055" y="3687099"/>
            <a:ext cx="238818" cy="261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F2BDA2-F2B3-67F2-B252-60B50CECD52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84519" y="2628380"/>
            <a:ext cx="251750" cy="27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A2EA55-77AF-A14B-1019-11B7166A4E0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77268" y="1916084"/>
            <a:ext cx="258561" cy="28194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223D26-CCD1-A393-FFE0-14009A53E9C1}"/>
              </a:ext>
            </a:extLst>
          </p:cNvPr>
          <p:cNvCxnSpPr/>
          <p:nvPr/>
        </p:nvCxnSpPr>
        <p:spPr>
          <a:xfrm flipV="1">
            <a:off x="2697307" y="3840305"/>
            <a:ext cx="2731942" cy="129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4ED86A-A51B-7E81-482B-A7830DFE0D33}"/>
              </a:ext>
            </a:extLst>
          </p:cNvPr>
          <p:cNvCxnSpPr>
            <a:cxnSpLocks/>
          </p:cNvCxnSpPr>
          <p:nvPr/>
        </p:nvCxnSpPr>
        <p:spPr>
          <a:xfrm flipV="1">
            <a:off x="2697306" y="4385827"/>
            <a:ext cx="2731942" cy="129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9423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0C49A-7945-2544-B6C2-99C129155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A91741-6889-94EA-9352-513C1581E9B9}"/>
              </a:ext>
            </a:extLst>
          </p:cNvPr>
          <p:cNvGrpSpPr/>
          <p:nvPr/>
        </p:nvGrpSpPr>
        <p:grpSpPr>
          <a:xfrm>
            <a:off x="2766377" y="-168378"/>
            <a:ext cx="14984958" cy="6878615"/>
            <a:chOff x="-37299861" y="2557664"/>
            <a:chExt cx="30806341" cy="136452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AE56BE-32C1-62F7-A2FB-8122A36EF2E8}"/>
                </a:ext>
              </a:extLst>
            </p:cNvPr>
            <p:cNvSpPr/>
            <p:nvPr/>
          </p:nvSpPr>
          <p:spPr>
            <a:xfrm>
              <a:off x="-37299861" y="4244450"/>
              <a:ext cx="19108333" cy="11958501"/>
            </a:xfrm>
            <a:prstGeom prst="rect">
              <a:avLst/>
            </a:prstGeom>
            <a:solidFill>
              <a:srgbClr val="E5F6FF"/>
            </a:solidFill>
            <a:ln w="15875">
              <a:solidFill>
                <a:srgbClr val="1192E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6354" tIns="35995" rIns="71991" bIns="0" rtlCol="0" anchor="t"/>
            <a:lstStyle/>
            <a:p>
              <a:r>
                <a:rPr lang="en-US" sz="700" b="1" dirty="0">
                  <a:solidFill>
                    <a:schemeClr val="tx1"/>
                  </a:solidFill>
                  <a:latin typeface="IBM Plex Sans SmBld" panose="020B0503050203000203" pitchFamily="34" charset="0"/>
                  <a:cs typeface="Arial" panose="020B0604020202020204" pitchFamily="34" charset="0"/>
                </a:rPr>
                <a:t>Hindustan</a:t>
              </a:r>
              <a:r>
                <a:rPr lang="en-US" sz="800" b="1" i="0" dirty="0">
                  <a:solidFill>
                    <a:srgbClr val="CDCDCD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sz="700" b="1" dirty="0">
                  <a:solidFill>
                    <a:schemeClr val="tx1"/>
                  </a:solidFill>
                  <a:latin typeface="IBM Plex Sans SmBld" panose="020B0503050203000203" pitchFamily="34" charset="0"/>
                  <a:cs typeface="Arial" panose="020B0604020202020204" pitchFamily="34" charset="0"/>
                </a:rPr>
                <a:t>Aeronautics</a:t>
              </a:r>
              <a:r>
                <a:rPr lang="en-US" sz="800" b="1" i="0" dirty="0">
                  <a:solidFill>
                    <a:srgbClr val="CDCDCD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sz="700" b="1" dirty="0">
                  <a:solidFill>
                    <a:schemeClr val="tx1"/>
                  </a:solidFill>
                  <a:latin typeface="IBM Plex Sans SmBld" panose="020B0503050203000203" pitchFamily="34" charset="0"/>
                  <a:cs typeface="Arial" panose="020B0604020202020204" pitchFamily="34" charset="0"/>
                </a:rPr>
                <a:t>Limited</a:t>
              </a:r>
              <a:endParaRPr lang="en-GB" sz="700" b="1" dirty="0">
                <a:solidFill>
                  <a:schemeClr val="tx1"/>
                </a:solidFill>
                <a:latin typeface="IBM Plex Sans SmBld" panose="020B0503050203000203" pitchFamily="34" charset="0"/>
                <a:cs typeface="Arial" panose="020B0604020202020204" pitchFamily="34" charset="0"/>
              </a:endParaRPr>
            </a:p>
            <a:p>
              <a:r>
                <a:rPr lang="en-GB" sz="700" b="1" dirty="0">
                  <a:solidFill>
                    <a:schemeClr val="tx1"/>
                  </a:solidFill>
                  <a:latin typeface="IBM Plex Sans SmBld" panose="020B0503050203000203" pitchFamily="34" charset="0"/>
                  <a:cs typeface="Arial" panose="020B0604020202020204" pitchFamily="34" charset="0"/>
                </a:rPr>
                <a:t>Network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8ECD23-CC60-A634-024A-DDA613E67E2E}"/>
                </a:ext>
              </a:extLst>
            </p:cNvPr>
            <p:cNvSpPr/>
            <p:nvPr/>
          </p:nvSpPr>
          <p:spPr>
            <a:xfrm>
              <a:off x="-6543921" y="2557664"/>
              <a:ext cx="50401" cy="594000"/>
            </a:xfrm>
            <a:prstGeom prst="rect">
              <a:avLst/>
            </a:prstGeom>
            <a:solidFill>
              <a:srgbClr val="1192E8"/>
            </a:solidFill>
            <a:ln w="12700">
              <a:solidFill>
                <a:srgbClr val="1192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0D2D59A8-D5F7-6B77-CCA3-7AA99A874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2114" y="742842"/>
            <a:ext cx="164818" cy="15298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2F2AEC2-9091-110A-9225-BF954939C86D}"/>
              </a:ext>
            </a:extLst>
          </p:cNvPr>
          <p:cNvGrpSpPr/>
          <p:nvPr/>
        </p:nvGrpSpPr>
        <p:grpSpPr>
          <a:xfrm>
            <a:off x="162021" y="676518"/>
            <a:ext cx="2228934" cy="6062896"/>
            <a:chOff x="5521884" y="1512327"/>
            <a:chExt cx="2159036" cy="1199706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338087-343E-B2B6-AB61-280E00F3F8E0}"/>
                </a:ext>
              </a:extLst>
            </p:cNvPr>
            <p:cNvGrpSpPr/>
            <p:nvPr/>
          </p:nvGrpSpPr>
          <p:grpSpPr>
            <a:xfrm>
              <a:off x="5521884" y="1512327"/>
              <a:ext cx="2159036" cy="11997065"/>
              <a:chOff x="10440000" y="1848060"/>
              <a:chExt cx="2159036" cy="119970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4C1800B-0611-4E24-EBE2-40AC47A5A970}"/>
                  </a:ext>
                </a:extLst>
              </p:cNvPr>
              <p:cNvSpPr/>
              <p:nvPr/>
            </p:nvSpPr>
            <p:spPr>
              <a:xfrm>
                <a:off x="10490401" y="1861741"/>
                <a:ext cx="2108635" cy="11983384"/>
              </a:xfrm>
              <a:prstGeom prst="rect">
                <a:avLst/>
              </a:prstGeom>
              <a:solidFill>
                <a:srgbClr val="E5F6FF"/>
              </a:solidFill>
              <a:ln w="15875">
                <a:solidFill>
                  <a:srgbClr val="1192E8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6354" tIns="35995" rIns="71991" bIns="0" rtlCol="0" anchor="t"/>
              <a:lstStyle/>
              <a:p>
                <a:r>
                  <a:rPr lang="en-GB" sz="700" b="1" dirty="0">
                    <a:solidFill>
                      <a:schemeClr val="tx1"/>
                    </a:solidFill>
                    <a:latin typeface="IBM Plex Sans SmBld" panose="020B0503050203000203" pitchFamily="34" charset="0"/>
                    <a:cs typeface="Arial" panose="020B0604020202020204" pitchFamily="34" charset="0"/>
                  </a:rPr>
                  <a:t>Customer Locations - </a:t>
                </a:r>
              </a:p>
              <a:p>
                <a:r>
                  <a:rPr lang="en-GB" sz="700" b="1" dirty="0">
                    <a:solidFill>
                      <a:schemeClr val="tx1"/>
                    </a:solidFill>
                    <a:latin typeface="IBM Plex Sans SmBld" panose="020B0503050203000203" pitchFamily="34" charset="0"/>
                    <a:cs typeface="Arial" panose="020B0604020202020204" pitchFamily="34" charset="0"/>
                  </a:rPr>
                  <a:t>HAL Network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CAC096A-A352-17C8-9FBB-DBD8CE556F9E}"/>
                  </a:ext>
                </a:extLst>
              </p:cNvPr>
              <p:cNvSpPr/>
              <p:nvPr/>
            </p:nvSpPr>
            <p:spPr>
              <a:xfrm>
                <a:off x="10440000" y="1848060"/>
                <a:ext cx="50401" cy="593999"/>
              </a:xfrm>
              <a:prstGeom prst="rect">
                <a:avLst/>
              </a:prstGeom>
              <a:solidFill>
                <a:srgbClr val="1192E8"/>
              </a:solidFill>
              <a:ln w="12700">
                <a:solidFill>
                  <a:srgbClr val="1192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 dirty="0"/>
              </a:p>
            </p:txBody>
          </p:sp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D88427D1-5230-325A-A6F8-530DD3CAC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13103" y="1687090"/>
              <a:ext cx="306000" cy="306001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C76F2DD-91FD-B471-5AE9-695FB405A4BC}"/>
              </a:ext>
            </a:extLst>
          </p:cNvPr>
          <p:cNvGrpSpPr/>
          <p:nvPr/>
        </p:nvGrpSpPr>
        <p:grpSpPr>
          <a:xfrm>
            <a:off x="381487" y="1207599"/>
            <a:ext cx="1178349" cy="716316"/>
            <a:chOff x="6495307" y="4118365"/>
            <a:chExt cx="2217907" cy="1344971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D6DAE272-E821-5244-5391-7815F799839B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E8B996-AE15-2E07-4F05-2114BF817A0F}"/>
                </a:ext>
              </a:extLst>
            </p:cNvPr>
            <p:cNvSpPr txBox="1"/>
            <p:nvPr/>
          </p:nvSpPr>
          <p:spPr>
            <a:xfrm>
              <a:off x="6495307" y="4777833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Porbandar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GJ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BF9CB8C-7159-CDFB-C5F2-B2F4AC32E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8A2FBB7-0FF5-42CE-14C5-58A3CE969D0A}"/>
              </a:ext>
            </a:extLst>
          </p:cNvPr>
          <p:cNvGrpSpPr/>
          <p:nvPr/>
        </p:nvGrpSpPr>
        <p:grpSpPr>
          <a:xfrm>
            <a:off x="381487" y="2117835"/>
            <a:ext cx="1178349" cy="697818"/>
            <a:chOff x="6491520" y="4118365"/>
            <a:chExt cx="2217907" cy="1310239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44FA6D97-5E93-38D4-2612-C80D346414AD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D74B46-5B58-F017-5347-6DAC68FED0D3}"/>
                </a:ext>
              </a:extLst>
            </p:cNvPr>
            <p:cNvSpPr txBox="1"/>
            <p:nvPr/>
          </p:nvSpPr>
          <p:spPr>
            <a:xfrm>
              <a:off x="6491520" y="4743101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Ratnagiri,</a:t>
              </a:r>
            </a:p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MH</a:t>
              </a: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2E47686D-FBAD-1AA2-6A2E-FDE35738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6183AF6-09BC-A1CA-9ADC-1851635E71D9}"/>
              </a:ext>
            </a:extLst>
          </p:cNvPr>
          <p:cNvGrpSpPr/>
          <p:nvPr/>
        </p:nvGrpSpPr>
        <p:grpSpPr>
          <a:xfrm>
            <a:off x="389572" y="4031642"/>
            <a:ext cx="1178349" cy="699541"/>
            <a:chOff x="6525039" y="4118365"/>
            <a:chExt cx="2217907" cy="1313474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6934A92-C081-D2CF-3BB4-31FCCAE90043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5BBF65D-BC72-CC31-96C9-7E738ABA0968}"/>
                </a:ext>
              </a:extLst>
            </p:cNvPr>
            <p:cNvSpPr txBox="1"/>
            <p:nvPr/>
          </p:nvSpPr>
          <p:spPr>
            <a:xfrm>
              <a:off x="6525039" y="4746336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Chennai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TN</a:t>
              </a: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AD42D4D6-10C1-A0F2-873F-FBD92959A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BF0114-CAAD-2B29-2A3E-BD198A8C7ECC}"/>
              </a:ext>
            </a:extLst>
          </p:cNvPr>
          <p:cNvGrpSpPr/>
          <p:nvPr/>
        </p:nvGrpSpPr>
        <p:grpSpPr>
          <a:xfrm>
            <a:off x="389572" y="5058129"/>
            <a:ext cx="1178349" cy="697674"/>
            <a:chOff x="6575339" y="4118365"/>
            <a:chExt cx="2217907" cy="1309968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7D5B2B38-9BDD-1762-1ACF-7B134D40556C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12A2DBA-6F7A-0D50-8C7C-13D5A0B961BE}"/>
                </a:ext>
              </a:extLst>
            </p:cNvPr>
            <p:cNvSpPr txBox="1"/>
            <p:nvPr/>
          </p:nvSpPr>
          <p:spPr>
            <a:xfrm>
              <a:off x="6575339" y="4742830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Bhuvaneshwar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OD</a:t>
              </a: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E110DB90-F2B1-662A-0FB0-63BFCCEA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2F1FCF-FDCF-2A71-A795-E5E9D5A59F92}"/>
              </a:ext>
            </a:extLst>
          </p:cNvPr>
          <p:cNvGrpSpPr/>
          <p:nvPr/>
        </p:nvGrpSpPr>
        <p:grpSpPr>
          <a:xfrm>
            <a:off x="331963" y="5957738"/>
            <a:ext cx="1178349" cy="774761"/>
            <a:chOff x="6402093" y="4118365"/>
            <a:chExt cx="2217907" cy="145470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86EA8B0-7F5D-3FFF-6BBF-BE9A8126E568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83084E9-2E0F-7AD8-76BF-26CC3ED3E566}"/>
                </a:ext>
              </a:extLst>
            </p:cNvPr>
            <p:cNvSpPr txBox="1"/>
            <p:nvPr/>
          </p:nvSpPr>
          <p:spPr>
            <a:xfrm>
              <a:off x="6402093" y="4656417"/>
              <a:ext cx="2217907" cy="916657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Sri Vijaya Puram, </a:t>
              </a:r>
              <a:r>
                <a:rPr lang="en-US" sz="800" b="0" i="0" dirty="0">
                  <a:solidFill>
                    <a:srgbClr val="5E5E5E"/>
                  </a:solidFill>
                  <a:effectLst/>
                  <a:latin typeface="Google Sans"/>
                </a:rPr>
                <a:t>Andaman and Nicobar Islands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BC38F406-C30C-B08A-825C-874C55803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5E533AF-D728-B200-E0FC-32B7D9A1185D}"/>
              </a:ext>
            </a:extLst>
          </p:cNvPr>
          <p:cNvGrpSpPr/>
          <p:nvPr/>
        </p:nvGrpSpPr>
        <p:grpSpPr>
          <a:xfrm>
            <a:off x="394047" y="2998929"/>
            <a:ext cx="1178349" cy="707635"/>
            <a:chOff x="6529265" y="4118365"/>
            <a:chExt cx="2217907" cy="1328671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1F9522A-2FA8-9A17-4673-FD7906F9A53E}"/>
                </a:ext>
              </a:extLst>
            </p:cNvPr>
            <p:cNvSpPr/>
            <p:nvPr/>
          </p:nvSpPr>
          <p:spPr bwMode="auto">
            <a:xfrm>
              <a:off x="6803788" y="4118365"/>
              <a:ext cx="608400" cy="608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R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3DD593A-8CE7-3DE6-2F56-416903FE6F76}"/>
                </a:ext>
              </a:extLst>
            </p:cNvPr>
            <p:cNvSpPr txBox="1"/>
            <p:nvPr/>
          </p:nvSpPr>
          <p:spPr>
            <a:xfrm>
              <a:off x="6529265" y="4761533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Kochi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KL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5C36B3FE-C7A6-9E0B-D020-D22EDF24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BC20538-7052-74D3-4323-C78AED02CA14}"/>
              </a:ext>
            </a:extLst>
          </p:cNvPr>
          <p:cNvCxnSpPr>
            <a:cxnSpLocks/>
          </p:cNvCxnSpPr>
          <p:nvPr/>
        </p:nvCxnSpPr>
        <p:spPr>
          <a:xfrm>
            <a:off x="879096" y="1369612"/>
            <a:ext cx="548640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DEFD35C-5AC9-2FA1-9CE6-862B54EE66BE}"/>
              </a:ext>
            </a:extLst>
          </p:cNvPr>
          <p:cNvCxnSpPr>
            <a:cxnSpLocks/>
          </p:cNvCxnSpPr>
          <p:nvPr/>
        </p:nvCxnSpPr>
        <p:spPr>
          <a:xfrm>
            <a:off x="1420584" y="1370173"/>
            <a:ext cx="10260" cy="2049537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BFEA94A-FAB1-07CD-AA6D-5BF47BD91902}"/>
              </a:ext>
            </a:extLst>
          </p:cNvPr>
          <p:cNvCxnSpPr>
            <a:cxnSpLocks/>
          </p:cNvCxnSpPr>
          <p:nvPr/>
        </p:nvCxnSpPr>
        <p:spPr>
          <a:xfrm>
            <a:off x="860904" y="2279848"/>
            <a:ext cx="379317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C2DD438-2BE0-D5D8-703B-0F110A6BF18B}"/>
              </a:ext>
            </a:extLst>
          </p:cNvPr>
          <p:cNvCxnSpPr>
            <a:cxnSpLocks/>
          </p:cNvCxnSpPr>
          <p:nvPr/>
        </p:nvCxnSpPr>
        <p:spPr>
          <a:xfrm>
            <a:off x="1240221" y="2279848"/>
            <a:ext cx="0" cy="125740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34D9E9B-D023-6D6A-E5EE-F7A658DE2AD2}"/>
              </a:ext>
            </a:extLst>
          </p:cNvPr>
          <p:cNvCxnSpPr>
            <a:cxnSpLocks/>
          </p:cNvCxnSpPr>
          <p:nvPr/>
        </p:nvCxnSpPr>
        <p:spPr>
          <a:xfrm>
            <a:off x="879125" y="3175811"/>
            <a:ext cx="200140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77D5383-54D8-BD4E-EF00-0C8AC88BB8F2}"/>
              </a:ext>
            </a:extLst>
          </p:cNvPr>
          <p:cNvCxnSpPr>
            <a:cxnSpLocks/>
          </p:cNvCxnSpPr>
          <p:nvPr/>
        </p:nvCxnSpPr>
        <p:spPr>
          <a:xfrm>
            <a:off x="1074514" y="3171452"/>
            <a:ext cx="0" cy="49350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75A63F8-0A87-8FEE-0F6B-51F831C69272}"/>
              </a:ext>
            </a:extLst>
          </p:cNvPr>
          <p:cNvCxnSpPr>
            <a:cxnSpLocks/>
          </p:cNvCxnSpPr>
          <p:nvPr/>
        </p:nvCxnSpPr>
        <p:spPr>
          <a:xfrm>
            <a:off x="879097" y="4200597"/>
            <a:ext cx="20016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8AD274A-FAB4-A357-28B1-96ECB139E471}"/>
              </a:ext>
            </a:extLst>
          </p:cNvPr>
          <p:cNvCxnSpPr>
            <a:cxnSpLocks/>
          </p:cNvCxnSpPr>
          <p:nvPr/>
        </p:nvCxnSpPr>
        <p:spPr>
          <a:xfrm>
            <a:off x="1086589" y="3789851"/>
            <a:ext cx="3660" cy="42332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186802C-6925-251C-71BA-8D999312B585}"/>
              </a:ext>
            </a:extLst>
          </p:cNvPr>
          <p:cNvCxnSpPr>
            <a:cxnSpLocks/>
          </p:cNvCxnSpPr>
          <p:nvPr/>
        </p:nvCxnSpPr>
        <p:spPr>
          <a:xfrm>
            <a:off x="834180" y="5220142"/>
            <a:ext cx="379317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3E2F42B-57F2-67E5-9F7D-2D06D3B45B50}"/>
              </a:ext>
            </a:extLst>
          </p:cNvPr>
          <p:cNvCxnSpPr>
            <a:cxnSpLocks/>
          </p:cNvCxnSpPr>
          <p:nvPr/>
        </p:nvCxnSpPr>
        <p:spPr>
          <a:xfrm>
            <a:off x="1213497" y="3908669"/>
            <a:ext cx="0" cy="1311473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41B1FC6-F4EC-B44B-19B6-FCB3FB2F63E7}"/>
              </a:ext>
            </a:extLst>
          </p:cNvPr>
          <p:cNvCxnSpPr>
            <a:cxnSpLocks/>
          </p:cNvCxnSpPr>
          <p:nvPr/>
        </p:nvCxnSpPr>
        <p:spPr>
          <a:xfrm>
            <a:off x="871944" y="6119751"/>
            <a:ext cx="548640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7591A2C-CBD4-35A2-05FB-983B093DF859}"/>
              </a:ext>
            </a:extLst>
          </p:cNvPr>
          <p:cNvCxnSpPr>
            <a:cxnSpLocks/>
          </p:cNvCxnSpPr>
          <p:nvPr/>
        </p:nvCxnSpPr>
        <p:spPr>
          <a:xfrm>
            <a:off x="1405663" y="4031642"/>
            <a:ext cx="4411" cy="208810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74E338D-EF61-1F56-BE3D-72EB14123A0C}"/>
              </a:ext>
            </a:extLst>
          </p:cNvPr>
          <p:cNvCxnSpPr>
            <a:cxnSpLocks/>
          </p:cNvCxnSpPr>
          <p:nvPr/>
        </p:nvCxnSpPr>
        <p:spPr>
          <a:xfrm>
            <a:off x="1427736" y="3416384"/>
            <a:ext cx="2721183" cy="1024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9EB47D9-F235-EB3C-2ECA-11FD18F62748}"/>
              </a:ext>
            </a:extLst>
          </p:cNvPr>
          <p:cNvCxnSpPr>
            <a:cxnSpLocks/>
          </p:cNvCxnSpPr>
          <p:nvPr/>
        </p:nvCxnSpPr>
        <p:spPr>
          <a:xfrm>
            <a:off x="1240221" y="3537254"/>
            <a:ext cx="2908698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5E6F32D-880F-62C9-7C63-D68A8A81A89A}"/>
              </a:ext>
            </a:extLst>
          </p:cNvPr>
          <p:cNvCxnSpPr>
            <a:cxnSpLocks/>
          </p:cNvCxnSpPr>
          <p:nvPr/>
        </p:nvCxnSpPr>
        <p:spPr>
          <a:xfrm>
            <a:off x="1079739" y="3665662"/>
            <a:ext cx="3069180" cy="1588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5F3627D-5FC4-C318-9E35-62080BD67C7E}"/>
              </a:ext>
            </a:extLst>
          </p:cNvPr>
          <p:cNvCxnSpPr>
            <a:cxnSpLocks/>
          </p:cNvCxnSpPr>
          <p:nvPr/>
        </p:nvCxnSpPr>
        <p:spPr>
          <a:xfrm flipV="1">
            <a:off x="1086589" y="3779103"/>
            <a:ext cx="3062330" cy="10748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CB72D3C-747B-AAE0-FA2A-5BB0D59C62C5}"/>
              </a:ext>
            </a:extLst>
          </p:cNvPr>
          <p:cNvCxnSpPr>
            <a:cxnSpLocks/>
          </p:cNvCxnSpPr>
          <p:nvPr/>
        </p:nvCxnSpPr>
        <p:spPr>
          <a:xfrm>
            <a:off x="1213497" y="3908669"/>
            <a:ext cx="2935422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35853DB-7EE5-5DB2-EE23-DC534FF2AE64}"/>
              </a:ext>
            </a:extLst>
          </p:cNvPr>
          <p:cNvCxnSpPr>
            <a:cxnSpLocks/>
          </p:cNvCxnSpPr>
          <p:nvPr/>
        </p:nvCxnSpPr>
        <p:spPr>
          <a:xfrm>
            <a:off x="1405663" y="4031642"/>
            <a:ext cx="2743256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91F0C7D1-5AA3-7712-F54E-1D4778B3322D}"/>
              </a:ext>
            </a:extLst>
          </p:cNvPr>
          <p:cNvSpPr txBox="1"/>
          <p:nvPr/>
        </p:nvSpPr>
        <p:spPr>
          <a:xfrm>
            <a:off x="49760" y="2470721"/>
            <a:ext cx="400110" cy="2546925"/>
          </a:xfrm>
          <a:prstGeom prst="rect">
            <a:avLst/>
          </a:prstGeom>
          <a:noFill/>
          <a:ln w="12700">
            <a:noFill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Flight</a:t>
            </a:r>
            <a:r>
              <a:rPr lang="en-US" sz="1400" b="1" dirty="0"/>
              <a:t> </a:t>
            </a:r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Data</a:t>
            </a:r>
            <a:r>
              <a:rPr lang="en-US" sz="1400" b="1" dirty="0"/>
              <a:t> </a:t>
            </a:r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Recorder</a:t>
            </a:r>
          </a:p>
        </p:txBody>
      </p:sp>
      <p:sp>
        <p:nvSpPr>
          <p:cNvPr id="356" name="Rounded Rectangle 355">
            <a:extLst>
              <a:ext uri="{FF2B5EF4-FFF2-40B4-BE49-F238E27FC236}">
                <a16:creationId xmlns:a16="http://schemas.microsoft.com/office/drawing/2014/main" id="{6EE97094-A7FD-D6B4-A6CE-B3C3295E0E43}"/>
              </a:ext>
            </a:extLst>
          </p:cNvPr>
          <p:cNvSpPr/>
          <p:nvPr/>
        </p:nvSpPr>
        <p:spPr>
          <a:xfrm>
            <a:off x="166736" y="3043156"/>
            <a:ext cx="255733" cy="137009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8FB876C4-8A6C-0F8F-F11C-9B4376F18B7C}"/>
              </a:ext>
            </a:extLst>
          </p:cNvPr>
          <p:cNvSpPr txBox="1"/>
          <p:nvPr/>
        </p:nvSpPr>
        <p:spPr>
          <a:xfrm>
            <a:off x="102410" y="3559"/>
            <a:ext cx="11987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HAL </a:t>
            </a:r>
            <a:r>
              <a:rPr lang="en-US" sz="2000" dirty="0">
                <a:solidFill>
                  <a:srgbClr val="262626"/>
                </a:solidFill>
                <a:latin typeface="Georgia" panose="02040502050405020303" pitchFamily="18" charset="0"/>
              </a:rPr>
              <a:t>User Authentication </a:t>
            </a:r>
            <a:r>
              <a:rPr lang="en-US" sz="2000" dirty="0" err="1">
                <a:solidFill>
                  <a:srgbClr val="262626"/>
                </a:solidFill>
                <a:latin typeface="Georgia" panose="02040502050405020303" pitchFamily="18" charset="0"/>
              </a:rPr>
              <a:t>DataFlow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CCA75748-ADC7-6D74-4D2D-BDC36F3E0F07}"/>
              </a:ext>
            </a:extLst>
          </p:cNvPr>
          <p:cNvSpPr txBox="1"/>
          <p:nvPr/>
        </p:nvSpPr>
        <p:spPr>
          <a:xfrm>
            <a:off x="1071805" y="3218063"/>
            <a:ext cx="1297575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Https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EEF1D7C-589C-4EB8-E3FC-85CD25DFF1CE}"/>
              </a:ext>
            </a:extLst>
          </p:cNvPr>
          <p:cNvSpPr txBox="1"/>
          <p:nvPr/>
        </p:nvSpPr>
        <p:spPr>
          <a:xfrm>
            <a:off x="1543836" y="3357006"/>
            <a:ext cx="1297575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Https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519A39F-AC40-64C9-2B3C-E619A073978D}"/>
              </a:ext>
            </a:extLst>
          </p:cNvPr>
          <p:cNvSpPr txBox="1"/>
          <p:nvPr/>
        </p:nvSpPr>
        <p:spPr>
          <a:xfrm>
            <a:off x="1082932" y="3475911"/>
            <a:ext cx="1297575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Https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54B8A9E-8437-ED3A-0CBE-8526CDEA2EB9}"/>
              </a:ext>
            </a:extLst>
          </p:cNvPr>
          <p:cNvSpPr txBox="1"/>
          <p:nvPr/>
        </p:nvSpPr>
        <p:spPr>
          <a:xfrm>
            <a:off x="1555140" y="3594729"/>
            <a:ext cx="1297575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Https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612E815-E8B1-1920-F059-B711DDF45F20}"/>
              </a:ext>
            </a:extLst>
          </p:cNvPr>
          <p:cNvSpPr txBox="1"/>
          <p:nvPr/>
        </p:nvSpPr>
        <p:spPr>
          <a:xfrm>
            <a:off x="1093379" y="3728595"/>
            <a:ext cx="1297575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Https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E3A3404-6F2B-21B2-D9C5-9813545852E8}"/>
              </a:ext>
            </a:extLst>
          </p:cNvPr>
          <p:cNvSpPr txBox="1"/>
          <p:nvPr/>
        </p:nvSpPr>
        <p:spPr>
          <a:xfrm>
            <a:off x="1592815" y="3820577"/>
            <a:ext cx="1297575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Https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7675A9C-116D-11A0-0465-5110A9980C45}"/>
              </a:ext>
            </a:extLst>
          </p:cNvPr>
          <p:cNvGrpSpPr/>
          <p:nvPr/>
        </p:nvGrpSpPr>
        <p:grpSpPr>
          <a:xfrm>
            <a:off x="4233286" y="3160942"/>
            <a:ext cx="1314176" cy="1064991"/>
            <a:chOff x="4290185" y="3206044"/>
            <a:chExt cx="1314176" cy="1064991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CBA6E09-9022-A169-8E12-EF266BF69243}"/>
                </a:ext>
              </a:extLst>
            </p:cNvPr>
            <p:cNvSpPr txBox="1"/>
            <p:nvPr/>
          </p:nvSpPr>
          <p:spPr>
            <a:xfrm>
              <a:off x="4306786" y="3980493"/>
              <a:ext cx="1297575" cy="226591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lang="en-CA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Secure Server Proxy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29DA5D6-74FE-609D-AF84-4A035B96E7BD}"/>
                </a:ext>
              </a:extLst>
            </p:cNvPr>
            <p:cNvGrpSpPr/>
            <p:nvPr/>
          </p:nvGrpSpPr>
          <p:grpSpPr>
            <a:xfrm>
              <a:off x="4610400" y="3358062"/>
              <a:ext cx="663172" cy="697004"/>
              <a:chOff x="10563367" y="3612600"/>
              <a:chExt cx="663172" cy="697004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F6783E-6768-BF0A-0C39-44DA3ECC879F}"/>
                  </a:ext>
                </a:extLst>
              </p:cNvPr>
              <p:cNvSpPr/>
              <p:nvPr/>
            </p:nvSpPr>
            <p:spPr>
              <a:xfrm>
                <a:off x="10563367" y="3612600"/>
                <a:ext cx="663172" cy="697004"/>
              </a:xfrm>
              <a:prstGeom prst="ellipse">
                <a:avLst/>
              </a:prstGeom>
              <a:solidFill>
                <a:srgbClr val="FF9417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defTabSz="603772" hangingPunct="0">
                  <a:lnSpc>
                    <a:spcPct val="90000"/>
                  </a:lnSpc>
                  <a:defRPr/>
                </a:pPr>
                <a:endParaRPr lang="en-US" sz="2400" kern="0" dirty="0">
                  <a:solidFill>
                    <a:srgbClr val="FFFFFF"/>
                  </a:solidFill>
                  <a:latin typeface="Arial" panose="020B0604020202020204"/>
                  <a:ea typeface="Helvetica Neue" charset="0"/>
                  <a:cs typeface="Helvetica" panose="020B0604020202020204" pitchFamily="34" charset="0"/>
                  <a:sym typeface="IBM Plex Sans"/>
                </a:endParaRPr>
              </a:p>
            </p:txBody>
          </p: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7CDC2484-2A4C-1161-AD4D-2D1361431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78470" y="3718347"/>
                <a:ext cx="426941" cy="498174"/>
              </a:xfrm>
              <a:prstGeom prst="rect">
                <a:avLst/>
              </a:prstGeom>
            </p:spPr>
          </p:pic>
        </p:grpSp>
        <p:sp>
          <p:nvSpPr>
            <p:cNvPr id="217" name="Rounded Rectangle 230">
              <a:extLst>
                <a:ext uri="{FF2B5EF4-FFF2-40B4-BE49-F238E27FC236}">
                  <a16:creationId xmlns:a16="http://schemas.microsoft.com/office/drawing/2014/main" id="{7A9FA0BD-B7F6-2A98-83D1-D03958109DCD}"/>
                </a:ext>
              </a:extLst>
            </p:cNvPr>
            <p:cNvSpPr/>
            <p:nvPr/>
          </p:nvSpPr>
          <p:spPr>
            <a:xfrm>
              <a:off x="4290185" y="3206044"/>
              <a:ext cx="1297575" cy="10649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44FC766B-7E59-13FF-AB80-9943234BC32A}"/>
              </a:ext>
            </a:extLst>
          </p:cNvPr>
          <p:cNvSpPr txBox="1"/>
          <p:nvPr/>
        </p:nvSpPr>
        <p:spPr>
          <a:xfrm>
            <a:off x="9146164" y="5078691"/>
            <a:ext cx="1297575" cy="217109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Sterling File Gateway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4F220-6FD9-A158-60A8-A3533D8706CF}"/>
              </a:ext>
            </a:extLst>
          </p:cNvPr>
          <p:cNvSpPr txBox="1"/>
          <p:nvPr/>
        </p:nvSpPr>
        <p:spPr>
          <a:xfrm>
            <a:off x="6340484" y="5328195"/>
            <a:ext cx="1297575" cy="22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IBM Plex Sans" panose="020B0503050203000203" pitchFamily="34" charset="0"/>
                <a:cs typeface="Arial" panose="020B0604020202020204" pitchFamily="34" charset="0"/>
              </a:rPr>
              <a:t>Secure File Gateway</a:t>
            </a: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C867E8A-2841-35FE-E2C1-80BF3D1CC7A4}"/>
              </a:ext>
            </a:extLst>
          </p:cNvPr>
          <p:cNvGrpSpPr/>
          <p:nvPr/>
        </p:nvGrpSpPr>
        <p:grpSpPr>
          <a:xfrm>
            <a:off x="9021209" y="3684964"/>
            <a:ext cx="1450702" cy="1341410"/>
            <a:chOff x="7667567" y="2837246"/>
            <a:chExt cx="836414" cy="777628"/>
          </a:xfrm>
        </p:grpSpPr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53FA0B19-1595-0517-093C-A0BBDCD0E814}"/>
                </a:ext>
              </a:extLst>
            </p:cNvPr>
            <p:cNvSpPr/>
            <p:nvPr/>
          </p:nvSpPr>
          <p:spPr>
            <a:xfrm>
              <a:off x="7667567" y="2837246"/>
              <a:ext cx="836414" cy="777628"/>
            </a:xfrm>
            <a:prstGeom prst="ellipse">
              <a:avLst/>
            </a:prstGeom>
            <a:solidFill>
              <a:srgbClr val="0F62FE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defTabSz="1207588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Helvetica Neue" charset="0"/>
                <a:cs typeface="Helvetica" panose="020B0604020202020204" pitchFamily="34" charset="0"/>
                <a:sym typeface="IBM Plex Sans"/>
              </a:endParaRPr>
            </a:p>
          </p:txBody>
        </p:sp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743411FD-E7AA-617C-5411-BCC7D6204FCC}"/>
                </a:ext>
              </a:extLst>
            </p:cNvPr>
            <p:cNvPicPr>
              <a:picLocks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7534" y="3026188"/>
              <a:ext cx="450427" cy="400874"/>
            </a:xfrm>
            <a:prstGeom prst="rect">
              <a:avLst/>
            </a:prstGeom>
          </p:spPr>
        </p:pic>
      </p:grpSp>
      <p:sp>
        <p:nvSpPr>
          <p:cNvPr id="280" name="Rounded Rectangle 1">
            <a:extLst>
              <a:ext uri="{FF2B5EF4-FFF2-40B4-BE49-F238E27FC236}">
                <a16:creationId xmlns:a16="http://schemas.microsoft.com/office/drawing/2014/main" id="{82B8B0B2-ED3D-3585-9D0F-A200F491C84F}"/>
              </a:ext>
            </a:extLst>
          </p:cNvPr>
          <p:cNvSpPr/>
          <p:nvPr/>
        </p:nvSpPr>
        <p:spPr>
          <a:xfrm>
            <a:off x="5936823" y="1629304"/>
            <a:ext cx="5482543" cy="39876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87A1560B-BE6F-79F3-81F3-74BED4960C4D}"/>
              </a:ext>
            </a:extLst>
          </p:cNvPr>
          <p:cNvGrpSpPr/>
          <p:nvPr/>
        </p:nvGrpSpPr>
        <p:grpSpPr>
          <a:xfrm>
            <a:off x="6755809" y="2078710"/>
            <a:ext cx="1297575" cy="1223539"/>
            <a:chOff x="9170466" y="2782638"/>
            <a:chExt cx="836414" cy="777628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F1DDA85A-5461-E011-AD7E-FD598B830968}"/>
                </a:ext>
              </a:extLst>
            </p:cNvPr>
            <p:cNvSpPr/>
            <p:nvPr/>
          </p:nvSpPr>
          <p:spPr>
            <a:xfrm>
              <a:off x="9170466" y="2782638"/>
              <a:ext cx="836414" cy="777628"/>
            </a:xfrm>
            <a:prstGeom prst="ellipse">
              <a:avLst/>
            </a:prstGeom>
            <a:solidFill>
              <a:srgbClr val="0F62FE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defTabSz="1207588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Helvetica Neue" charset="0"/>
                <a:cs typeface="Helvetica" panose="020B0604020202020204" pitchFamily="34" charset="0"/>
                <a:sym typeface="IBM Plex Sans"/>
              </a:endParaRPr>
            </a:p>
          </p:txBody>
        </p:sp>
        <p:pic>
          <p:nvPicPr>
            <p:cNvPr id="292" name="Graphic 291" descr="Employee badge outline">
              <a:extLst>
                <a:ext uri="{FF2B5EF4-FFF2-40B4-BE49-F238E27FC236}">
                  <a16:creationId xmlns:a16="http://schemas.microsoft.com/office/drawing/2014/main" id="{1F4F74DA-BF6D-7598-2A9E-4635B436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07051" y="2872341"/>
              <a:ext cx="563244" cy="563244"/>
            </a:xfrm>
            <a:prstGeom prst="rect">
              <a:avLst/>
            </a:prstGeom>
          </p:spPr>
        </p:pic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499AEB00-4B9E-4E10-607D-A62CBD41B6AC}"/>
              </a:ext>
            </a:extLst>
          </p:cNvPr>
          <p:cNvSpPr txBox="1"/>
          <p:nvPr/>
        </p:nvSpPr>
        <p:spPr>
          <a:xfrm>
            <a:off x="6742164" y="3372944"/>
            <a:ext cx="1297575" cy="334313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Sterling External</a:t>
            </a:r>
          </a:p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Authentication Server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F39EB2C5-2CAD-4848-50BC-6C3FDE841B22}"/>
              </a:ext>
            </a:extLst>
          </p:cNvPr>
          <p:cNvGrpSpPr/>
          <p:nvPr/>
        </p:nvGrpSpPr>
        <p:grpSpPr>
          <a:xfrm>
            <a:off x="9304870" y="473982"/>
            <a:ext cx="1473741" cy="1247322"/>
            <a:chOff x="8779852" y="889928"/>
            <a:chExt cx="1297575" cy="972168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808B651E-018D-A914-231C-E8272D517F47}"/>
                </a:ext>
              </a:extLst>
            </p:cNvPr>
            <p:cNvGrpSpPr/>
            <p:nvPr/>
          </p:nvGrpSpPr>
          <p:grpSpPr>
            <a:xfrm>
              <a:off x="8779852" y="889928"/>
              <a:ext cx="1297575" cy="972168"/>
              <a:chOff x="7445427" y="3953697"/>
              <a:chExt cx="1297575" cy="972168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D16F930-E8D4-AC3D-7D11-3EEC8605B934}"/>
                  </a:ext>
                </a:extLst>
              </p:cNvPr>
              <p:cNvSpPr txBox="1"/>
              <p:nvPr/>
            </p:nvSpPr>
            <p:spPr>
              <a:xfrm>
                <a:off x="7445427" y="4699274"/>
                <a:ext cx="1297575" cy="226591"/>
              </a:xfrm>
              <a:prstGeom prst="rect">
                <a:avLst/>
              </a:prstGeom>
              <a:noFill/>
            </p:spPr>
            <p:txBody>
              <a:bodyPr wrap="square" tIns="72000" rtlCol="0">
                <a:spAutoFit/>
              </a:bodyPr>
              <a:lstStyle/>
              <a:p>
                <a:pPr algn="ctr"/>
                <a:r>
                  <a:rPr lang="en-CA" sz="700" b="1" dirty="0">
                    <a:latin typeface="IBM Plex Sans" panose="020B0503050203000203" pitchFamily="34" charset="0"/>
                    <a:cs typeface="Arial" panose="020B0604020202020204" pitchFamily="34" charset="0"/>
                  </a:rPr>
                  <a:t>LDAP</a:t>
                </a:r>
                <a:endParaRPr lang="en-RO" sz="700" b="1" dirty="0">
                  <a:latin typeface="IBM Plex Sans" panose="020B050305020300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ABB7505E-0627-5B17-3DB3-85A1A281BE69}"/>
                  </a:ext>
                </a:extLst>
              </p:cNvPr>
              <p:cNvSpPr/>
              <p:nvPr/>
            </p:nvSpPr>
            <p:spPr>
              <a:xfrm>
                <a:off x="7672393" y="3953697"/>
                <a:ext cx="852609" cy="784228"/>
              </a:xfrm>
              <a:prstGeom prst="ellipse">
                <a:avLst/>
              </a:prstGeom>
              <a:solidFill>
                <a:schemeClr val="accent2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defTabSz="1207588" hangingPunct="0">
                  <a:lnSpc>
                    <a:spcPct val="90000"/>
                  </a:lnSpc>
                  <a:defRPr/>
                </a:pPr>
                <a:endParaRPr lang="en-US" sz="4800" kern="0" dirty="0">
                  <a:solidFill>
                    <a:srgbClr val="FFFFFF"/>
                  </a:solidFill>
                  <a:ea typeface="Helvetica Neue" charset="0"/>
                  <a:cs typeface="Helvetica" panose="020B0604020202020204" pitchFamily="34" charset="0"/>
                  <a:sym typeface="IBM Plex Sans"/>
                </a:endParaRPr>
              </a:p>
            </p:txBody>
          </p:sp>
        </p:grpSp>
        <p:pic>
          <p:nvPicPr>
            <p:cNvPr id="300" name="Graphic 299" descr="Database outline">
              <a:extLst>
                <a:ext uri="{FF2B5EF4-FFF2-40B4-BE49-F238E27FC236}">
                  <a16:creationId xmlns:a16="http://schemas.microsoft.com/office/drawing/2014/main" id="{FC35CB57-8DD9-FC0C-DC76-A3DC8BFF5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16805" y="936852"/>
              <a:ext cx="632632" cy="632632"/>
            </a:xfrm>
            <a:prstGeom prst="rect">
              <a:avLst/>
            </a:prstGeom>
          </p:spPr>
        </p:pic>
      </p:grpSp>
      <p:sp>
        <p:nvSpPr>
          <p:cNvPr id="334" name="TextBox 333">
            <a:extLst>
              <a:ext uri="{FF2B5EF4-FFF2-40B4-BE49-F238E27FC236}">
                <a16:creationId xmlns:a16="http://schemas.microsoft.com/office/drawing/2014/main" id="{EBF6E92C-D255-00DF-94EA-6178E07804DE}"/>
              </a:ext>
            </a:extLst>
          </p:cNvPr>
          <p:cNvSpPr txBox="1"/>
          <p:nvPr/>
        </p:nvSpPr>
        <p:spPr>
          <a:xfrm flipH="1">
            <a:off x="2906425" y="3144505"/>
            <a:ext cx="63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</a:t>
            </a:r>
          </a:p>
        </p:txBody>
      </p: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9B8FB460-D5BB-12CE-A4EF-50D54A5C143A}"/>
              </a:ext>
            </a:extLst>
          </p:cNvPr>
          <p:cNvCxnSpPr>
            <a:cxnSpLocks/>
          </p:cNvCxnSpPr>
          <p:nvPr/>
        </p:nvCxnSpPr>
        <p:spPr>
          <a:xfrm>
            <a:off x="4899684" y="4213180"/>
            <a:ext cx="0" cy="25755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3D4B1666-72C4-D15C-3220-26DC0ADA4EB9}"/>
              </a:ext>
            </a:extLst>
          </p:cNvPr>
          <p:cNvCxnSpPr>
            <a:cxnSpLocks/>
          </p:cNvCxnSpPr>
          <p:nvPr/>
        </p:nvCxnSpPr>
        <p:spPr>
          <a:xfrm>
            <a:off x="4910560" y="4470730"/>
            <a:ext cx="4043490" cy="15216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0AE90324-F066-7451-DCB7-757993CBCAA7}"/>
              </a:ext>
            </a:extLst>
          </p:cNvPr>
          <p:cNvCxnSpPr>
            <a:cxnSpLocks/>
          </p:cNvCxnSpPr>
          <p:nvPr/>
        </p:nvCxnSpPr>
        <p:spPr>
          <a:xfrm>
            <a:off x="4910789" y="2504112"/>
            <a:ext cx="0" cy="66734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44104C78-5906-7EDA-A60C-63006A9D2623}"/>
              </a:ext>
            </a:extLst>
          </p:cNvPr>
          <p:cNvCxnSpPr>
            <a:cxnSpLocks/>
          </p:cNvCxnSpPr>
          <p:nvPr/>
        </p:nvCxnSpPr>
        <p:spPr>
          <a:xfrm>
            <a:off x="4912319" y="2504112"/>
            <a:ext cx="1843490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46A0F381-22E1-B798-F353-B255A1CC4CB8}"/>
              </a:ext>
            </a:extLst>
          </p:cNvPr>
          <p:cNvCxnSpPr>
            <a:cxnSpLocks/>
          </p:cNvCxnSpPr>
          <p:nvPr/>
        </p:nvCxnSpPr>
        <p:spPr>
          <a:xfrm>
            <a:off x="7377172" y="1075389"/>
            <a:ext cx="0" cy="99965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1C0C39B8-0136-8446-56D9-AEB8BDBE7778}"/>
              </a:ext>
            </a:extLst>
          </p:cNvPr>
          <p:cNvCxnSpPr>
            <a:cxnSpLocks/>
          </p:cNvCxnSpPr>
          <p:nvPr/>
        </p:nvCxnSpPr>
        <p:spPr>
          <a:xfrm>
            <a:off x="7390951" y="1063759"/>
            <a:ext cx="2047745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D9CA1EC3-6DEF-2782-EEFF-7A59012759A7}"/>
              </a:ext>
            </a:extLst>
          </p:cNvPr>
          <p:cNvCxnSpPr>
            <a:cxnSpLocks/>
          </p:cNvCxnSpPr>
          <p:nvPr/>
        </p:nvCxnSpPr>
        <p:spPr>
          <a:xfrm>
            <a:off x="7487348" y="1177912"/>
            <a:ext cx="1973974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FCF3D0B6-E546-2E0D-83F4-58E846267786}"/>
              </a:ext>
            </a:extLst>
          </p:cNvPr>
          <p:cNvCxnSpPr>
            <a:cxnSpLocks/>
          </p:cNvCxnSpPr>
          <p:nvPr/>
        </p:nvCxnSpPr>
        <p:spPr>
          <a:xfrm>
            <a:off x="7487348" y="1179799"/>
            <a:ext cx="0" cy="89524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984A45EF-458F-7F5A-4EE9-3F1D9B3ED9A7}"/>
              </a:ext>
            </a:extLst>
          </p:cNvPr>
          <p:cNvCxnSpPr>
            <a:cxnSpLocks/>
          </p:cNvCxnSpPr>
          <p:nvPr/>
        </p:nvCxnSpPr>
        <p:spPr>
          <a:xfrm>
            <a:off x="9741311" y="2691319"/>
            <a:ext cx="0" cy="982283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BDD10B53-D15F-0352-ED79-10EB261D6992}"/>
              </a:ext>
            </a:extLst>
          </p:cNvPr>
          <p:cNvCxnSpPr>
            <a:cxnSpLocks/>
          </p:cNvCxnSpPr>
          <p:nvPr/>
        </p:nvCxnSpPr>
        <p:spPr>
          <a:xfrm flipH="1">
            <a:off x="8133734" y="2691319"/>
            <a:ext cx="1612978" cy="3283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TextBox 441">
            <a:extLst>
              <a:ext uri="{FF2B5EF4-FFF2-40B4-BE49-F238E27FC236}">
                <a16:creationId xmlns:a16="http://schemas.microsoft.com/office/drawing/2014/main" id="{F737BCDB-AD70-385D-5B07-265CACC0235A}"/>
              </a:ext>
            </a:extLst>
          </p:cNvPr>
          <p:cNvSpPr txBox="1"/>
          <p:nvPr/>
        </p:nvSpPr>
        <p:spPr>
          <a:xfrm flipH="1">
            <a:off x="5491338" y="2219851"/>
            <a:ext cx="63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2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445B9A87-0EDF-1E3F-029D-6103E059D6E9}"/>
              </a:ext>
            </a:extLst>
          </p:cNvPr>
          <p:cNvSpPr txBox="1"/>
          <p:nvPr/>
        </p:nvSpPr>
        <p:spPr>
          <a:xfrm flipH="1">
            <a:off x="8211162" y="857427"/>
            <a:ext cx="63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D8CD07BE-EC08-1AFD-BD1A-770CA8EF1F6C}"/>
              </a:ext>
            </a:extLst>
          </p:cNvPr>
          <p:cNvSpPr txBox="1"/>
          <p:nvPr/>
        </p:nvSpPr>
        <p:spPr>
          <a:xfrm flipH="1">
            <a:off x="8211163" y="1118325"/>
            <a:ext cx="63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51FF498C-A291-405B-2235-9A26CF3989F5}"/>
              </a:ext>
            </a:extLst>
          </p:cNvPr>
          <p:cNvCxnSpPr>
            <a:cxnSpLocks/>
          </p:cNvCxnSpPr>
          <p:nvPr/>
        </p:nvCxnSpPr>
        <p:spPr>
          <a:xfrm>
            <a:off x="5049625" y="2633107"/>
            <a:ext cx="1667473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>
            <a:extLst>
              <a:ext uri="{FF2B5EF4-FFF2-40B4-BE49-F238E27FC236}">
                <a16:creationId xmlns:a16="http://schemas.microsoft.com/office/drawing/2014/main" id="{BA091BCD-2EE2-9419-1FA5-9F35AE7624CA}"/>
              </a:ext>
            </a:extLst>
          </p:cNvPr>
          <p:cNvCxnSpPr>
            <a:cxnSpLocks/>
          </p:cNvCxnSpPr>
          <p:nvPr/>
        </p:nvCxnSpPr>
        <p:spPr>
          <a:xfrm>
            <a:off x="5049625" y="2633107"/>
            <a:ext cx="0" cy="511398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C441F68-7AFC-A636-923E-44E89B75D7DE}"/>
              </a:ext>
            </a:extLst>
          </p:cNvPr>
          <p:cNvSpPr txBox="1"/>
          <p:nvPr/>
        </p:nvSpPr>
        <p:spPr>
          <a:xfrm flipH="1">
            <a:off x="5486224" y="2584667"/>
            <a:ext cx="63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</a:t>
            </a: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D405D3D-1DE0-FFFC-1E74-4503238DAC16}"/>
              </a:ext>
            </a:extLst>
          </p:cNvPr>
          <p:cNvSpPr txBox="1"/>
          <p:nvPr/>
        </p:nvSpPr>
        <p:spPr>
          <a:xfrm flipH="1">
            <a:off x="6816456" y="4234894"/>
            <a:ext cx="63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3687E89E-38D3-0958-DFA1-4D7209FF6805}"/>
              </a:ext>
            </a:extLst>
          </p:cNvPr>
          <p:cNvSpPr txBox="1"/>
          <p:nvPr/>
        </p:nvSpPr>
        <p:spPr>
          <a:xfrm flipH="1">
            <a:off x="8570332" y="2414320"/>
            <a:ext cx="63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033307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C5B9-E48E-8C7B-B8FB-E7F607E43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3B488DEB-657D-E24D-3817-C32D7CDE364A}"/>
              </a:ext>
            </a:extLst>
          </p:cNvPr>
          <p:cNvSpPr/>
          <p:nvPr/>
        </p:nvSpPr>
        <p:spPr>
          <a:xfrm>
            <a:off x="2766377" y="681934"/>
            <a:ext cx="9294761" cy="6028303"/>
          </a:xfrm>
          <a:prstGeom prst="rect">
            <a:avLst/>
          </a:prstGeom>
          <a:solidFill>
            <a:srgbClr val="E5F6FF"/>
          </a:solidFill>
          <a:ln w="15875">
            <a:solidFill>
              <a:srgbClr val="1192E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6354" tIns="35995" rIns="71991" bIns="0" rtlCol="0" anchor="t"/>
          <a:lstStyle/>
          <a:p>
            <a:r>
              <a:rPr lang="en-US" sz="700" b="1" dirty="0">
                <a:solidFill>
                  <a:schemeClr val="tx1"/>
                </a:solidFill>
                <a:latin typeface="IBM Plex Sans SmBld" panose="020B0503050203000203" pitchFamily="34" charset="0"/>
                <a:cs typeface="Arial" panose="020B0604020202020204" pitchFamily="34" charset="0"/>
              </a:rPr>
              <a:t>Hindustan</a:t>
            </a:r>
            <a:r>
              <a:rPr lang="en-US" sz="8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700" b="1" dirty="0">
                <a:solidFill>
                  <a:schemeClr val="tx1"/>
                </a:solidFill>
                <a:latin typeface="IBM Plex Sans SmBld" panose="020B0503050203000203" pitchFamily="34" charset="0"/>
                <a:cs typeface="Arial" panose="020B0604020202020204" pitchFamily="34" charset="0"/>
              </a:rPr>
              <a:t>Aeronautics</a:t>
            </a:r>
            <a:r>
              <a:rPr lang="en-US" sz="8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700" b="1" dirty="0">
                <a:solidFill>
                  <a:schemeClr val="tx1"/>
                </a:solidFill>
                <a:latin typeface="IBM Plex Sans SmBld" panose="020B0503050203000203" pitchFamily="34" charset="0"/>
                <a:cs typeface="Arial" panose="020B0604020202020204" pitchFamily="34" charset="0"/>
              </a:rPr>
              <a:t>Limited</a:t>
            </a:r>
            <a:endParaRPr lang="en-GB" sz="700" b="1" dirty="0">
              <a:solidFill>
                <a:schemeClr val="tx1"/>
              </a:solidFill>
              <a:latin typeface="IBM Plex Sans SmBld" panose="020B0503050203000203" pitchFamily="34" charset="0"/>
              <a:cs typeface="Arial" panose="020B0604020202020204" pitchFamily="34" charset="0"/>
            </a:endParaRPr>
          </a:p>
          <a:p>
            <a:r>
              <a:rPr lang="en-GB" sz="700" b="1" dirty="0">
                <a:solidFill>
                  <a:schemeClr val="tx1"/>
                </a:solidFill>
                <a:latin typeface="IBM Plex Sans SmBld" panose="020B0503050203000203" pitchFamily="34" charset="0"/>
                <a:cs typeface="Arial" panose="020B0604020202020204" pitchFamily="34" charset="0"/>
              </a:rPr>
              <a:t>Network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CFD62B-AE61-B08D-E4EA-B9B4F3AA7E4F}"/>
              </a:ext>
            </a:extLst>
          </p:cNvPr>
          <p:cNvGrpSpPr/>
          <p:nvPr/>
        </p:nvGrpSpPr>
        <p:grpSpPr>
          <a:xfrm>
            <a:off x="46194" y="696337"/>
            <a:ext cx="2778289" cy="6017710"/>
            <a:chOff x="5930362" y="2223956"/>
            <a:chExt cx="2409816" cy="1198338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86919C9-8C1B-B526-FCB9-A51EA686AF66}"/>
                </a:ext>
              </a:extLst>
            </p:cNvPr>
            <p:cNvSpPr/>
            <p:nvPr/>
          </p:nvSpPr>
          <p:spPr>
            <a:xfrm>
              <a:off x="5930362" y="2223956"/>
              <a:ext cx="2108635" cy="11983384"/>
            </a:xfrm>
            <a:prstGeom prst="rect">
              <a:avLst/>
            </a:prstGeom>
            <a:solidFill>
              <a:srgbClr val="E5F6FF"/>
            </a:solidFill>
            <a:ln w="15875">
              <a:solidFill>
                <a:srgbClr val="1192E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6354" tIns="35995" rIns="71991" bIns="0" rtlCol="0" anchor="t"/>
            <a:lstStyle/>
            <a:p>
              <a:r>
                <a:rPr lang="en-GB" sz="700" b="1" dirty="0">
                  <a:solidFill>
                    <a:schemeClr val="tx1"/>
                  </a:solidFill>
                  <a:latin typeface="IBM Plex Sans SmBld" panose="020B0503050203000203" pitchFamily="34" charset="0"/>
                  <a:cs typeface="Arial" panose="020B0604020202020204" pitchFamily="34" charset="0"/>
                </a:rPr>
                <a:t>      Customer Locations - </a:t>
              </a:r>
            </a:p>
            <a:p>
              <a:r>
                <a:rPr lang="en-GB" sz="700" b="1" dirty="0">
                  <a:solidFill>
                    <a:schemeClr val="tx1"/>
                  </a:solidFill>
                  <a:latin typeface="IBM Plex Sans SmBld" panose="020B0503050203000203" pitchFamily="34" charset="0"/>
                  <a:cs typeface="Arial" panose="020B0604020202020204" pitchFamily="34" charset="0"/>
                </a:rPr>
                <a:t>       HAL Network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ECB8C58-08B6-7A79-7223-728C48BE3B4C}"/>
                </a:ext>
              </a:extLst>
            </p:cNvPr>
            <p:cNvSpPr/>
            <p:nvPr/>
          </p:nvSpPr>
          <p:spPr>
            <a:xfrm>
              <a:off x="8289777" y="2240699"/>
              <a:ext cx="50401" cy="593999"/>
            </a:xfrm>
            <a:prstGeom prst="rect">
              <a:avLst/>
            </a:prstGeom>
            <a:solidFill>
              <a:srgbClr val="1192E8"/>
            </a:solidFill>
            <a:ln w="12700">
              <a:solidFill>
                <a:srgbClr val="1192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B359C42A-2A17-36DA-F711-6A1F98D83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389" y="736941"/>
            <a:ext cx="352789" cy="15366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F4C641B6-0579-4EDA-186A-4AFC70F4F52B}"/>
              </a:ext>
            </a:extLst>
          </p:cNvPr>
          <p:cNvGrpSpPr/>
          <p:nvPr/>
        </p:nvGrpSpPr>
        <p:grpSpPr>
          <a:xfrm>
            <a:off x="73386" y="1342088"/>
            <a:ext cx="1481114" cy="559415"/>
            <a:chOff x="6956119" y="4270696"/>
            <a:chExt cx="2787776" cy="105037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D98DAD-259A-BE93-CE68-D9BA4733714D}"/>
                </a:ext>
              </a:extLst>
            </p:cNvPr>
            <p:cNvSpPr txBox="1"/>
            <p:nvPr/>
          </p:nvSpPr>
          <p:spPr>
            <a:xfrm>
              <a:off x="7525988" y="4635563"/>
              <a:ext cx="2217907" cy="685504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Porbandar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GJ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F6A8C679-40E0-5A67-9C45-AEFEF6B8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670FC2B-2A69-BB1B-E8AA-B64BD7E7F425}"/>
              </a:ext>
            </a:extLst>
          </p:cNvPr>
          <p:cNvGrpSpPr/>
          <p:nvPr/>
        </p:nvGrpSpPr>
        <p:grpSpPr>
          <a:xfrm>
            <a:off x="381487" y="2198964"/>
            <a:ext cx="1178349" cy="616688"/>
            <a:chOff x="6491520" y="4270696"/>
            <a:chExt cx="2217907" cy="1157908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B582501-F4B6-16FD-CADB-B75F8F4C33F8}"/>
                </a:ext>
              </a:extLst>
            </p:cNvPr>
            <p:cNvSpPr txBox="1"/>
            <p:nvPr/>
          </p:nvSpPr>
          <p:spPr>
            <a:xfrm>
              <a:off x="6491520" y="4743101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Ratnagiri,</a:t>
              </a:r>
            </a:p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MH</a:t>
              </a: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2DF8C3D8-2A1A-C941-2A8A-BEB6F1DE8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F6C3CAF-9BFC-3490-A6D4-92D794A67FF5}"/>
              </a:ext>
            </a:extLst>
          </p:cNvPr>
          <p:cNvGrpSpPr/>
          <p:nvPr/>
        </p:nvGrpSpPr>
        <p:grpSpPr>
          <a:xfrm>
            <a:off x="372460" y="4105571"/>
            <a:ext cx="1178349" cy="669639"/>
            <a:chOff x="6489951" y="4270696"/>
            <a:chExt cx="2217907" cy="125732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9D07B87-10E8-117B-340F-F421C10432DB}"/>
                </a:ext>
              </a:extLst>
            </p:cNvPr>
            <p:cNvSpPr txBox="1"/>
            <p:nvPr/>
          </p:nvSpPr>
          <p:spPr>
            <a:xfrm>
              <a:off x="6489951" y="4842522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Chennai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TN</a:t>
              </a: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B08F081-8003-CB48-601A-62971741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113946C-1A98-84FC-CAE6-4635AC9D4C43}"/>
              </a:ext>
            </a:extLst>
          </p:cNvPr>
          <p:cNvSpPr txBox="1"/>
          <p:nvPr/>
        </p:nvSpPr>
        <p:spPr>
          <a:xfrm>
            <a:off x="313784" y="5248626"/>
            <a:ext cx="1178349" cy="3650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Bhuvaneshwar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95000"/>
                    <a:lumOff val="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,</a:t>
            </a:r>
          </a:p>
          <a:p>
            <a:r>
              <a: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rPr>
              <a:t>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6D54DD-6B79-871D-D777-81882A3036FA}"/>
              </a:ext>
            </a:extLst>
          </p:cNvPr>
          <p:cNvGrpSpPr/>
          <p:nvPr/>
        </p:nvGrpSpPr>
        <p:grpSpPr>
          <a:xfrm>
            <a:off x="331963" y="6038867"/>
            <a:ext cx="1178349" cy="693631"/>
            <a:chOff x="6402093" y="4270696"/>
            <a:chExt cx="2217907" cy="130237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209EF5-D934-45BC-D002-F16B0F0B7249}"/>
                </a:ext>
              </a:extLst>
            </p:cNvPr>
            <p:cNvSpPr txBox="1"/>
            <p:nvPr/>
          </p:nvSpPr>
          <p:spPr>
            <a:xfrm>
              <a:off x="6402093" y="4656417"/>
              <a:ext cx="2217907" cy="916657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Sri Vijaya Puram, </a:t>
              </a:r>
              <a:r>
                <a:rPr lang="en-US" sz="800" b="0" i="0" dirty="0">
                  <a:solidFill>
                    <a:srgbClr val="5E5E5E"/>
                  </a:solidFill>
                  <a:effectLst/>
                  <a:latin typeface="Google Sans"/>
                </a:rPr>
                <a:t>Andaman and Nicobar Islands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0261FC32-C5D3-3D21-2B27-B74E7A2AA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5598FD-C429-236D-1341-41516481279C}"/>
              </a:ext>
            </a:extLst>
          </p:cNvPr>
          <p:cNvGrpSpPr/>
          <p:nvPr/>
        </p:nvGrpSpPr>
        <p:grpSpPr>
          <a:xfrm>
            <a:off x="394047" y="3080058"/>
            <a:ext cx="1178349" cy="626505"/>
            <a:chOff x="6529265" y="4270696"/>
            <a:chExt cx="2217907" cy="117634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3727C24-895E-BAF3-B48C-43F14F4C2AA5}"/>
                </a:ext>
              </a:extLst>
            </p:cNvPr>
            <p:cNvSpPr txBox="1"/>
            <p:nvPr/>
          </p:nvSpPr>
          <p:spPr>
            <a:xfrm>
              <a:off x="6529265" y="4761533"/>
              <a:ext cx="2217907" cy="68550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r>
                <a:rPr lang="en-US" sz="800" b="1" dirty="0">
                  <a:solidFill>
                    <a:srgbClr val="262626">
                      <a:lumMod val="95000"/>
                      <a:lumOff val="5000"/>
                    </a:srgbClr>
                  </a:solidFill>
                  <a:latin typeface="Georgia" panose="02040502050405020303" pitchFamily="18" charset="0"/>
                </a:rPr>
                <a:t>Kochi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,</a:t>
              </a:r>
            </a:p>
            <a:p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KL</a:t>
              </a:r>
              <a:endParaRPr lang="en-US" sz="800" b="1" dirty="0">
                <a:solidFill>
                  <a:srgbClr val="262626">
                    <a:lumMod val="95000"/>
                    <a:lumOff val="5000"/>
                  </a:srgbClr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42758129-FBEA-7B82-FA56-8CB50AAF2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6119" y="4270696"/>
              <a:ext cx="309600" cy="309600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76F9B47-ABAA-9955-D8D1-77F601CD2AD0}"/>
              </a:ext>
            </a:extLst>
          </p:cNvPr>
          <p:cNvCxnSpPr>
            <a:cxnSpLocks/>
          </p:cNvCxnSpPr>
          <p:nvPr/>
        </p:nvCxnSpPr>
        <p:spPr>
          <a:xfrm>
            <a:off x="1769866" y="1289527"/>
            <a:ext cx="23027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22DAE65-7FBF-4233-051C-7C6F538D51EC}"/>
              </a:ext>
            </a:extLst>
          </p:cNvPr>
          <p:cNvCxnSpPr>
            <a:cxnSpLocks/>
          </p:cNvCxnSpPr>
          <p:nvPr/>
        </p:nvCxnSpPr>
        <p:spPr>
          <a:xfrm>
            <a:off x="1754832" y="2200445"/>
            <a:ext cx="37931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9FE033-BDD5-19EF-A465-BEE4DFF5C953}"/>
              </a:ext>
            </a:extLst>
          </p:cNvPr>
          <p:cNvCxnSpPr>
            <a:cxnSpLocks/>
          </p:cNvCxnSpPr>
          <p:nvPr/>
        </p:nvCxnSpPr>
        <p:spPr>
          <a:xfrm>
            <a:off x="2134149" y="2200445"/>
            <a:ext cx="0" cy="46538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D35204B-DADE-43C5-492F-B25C8A391576}"/>
              </a:ext>
            </a:extLst>
          </p:cNvPr>
          <p:cNvCxnSpPr>
            <a:cxnSpLocks/>
          </p:cNvCxnSpPr>
          <p:nvPr/>
        </p:nvCxnSpPr>
        <p:spPr>
          <a:xfrm>
            <a:off x="1780377" y="3090227"/>
            <a:ext cx="20014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2105FF9-076A-0B01-2A80-87F99BD3BA3C}"/>
              </a:ext>
            </a:extLst>
          </p:cNvPr>
          <p:cNvCxnSpPr>
            <a:cxnSpLocks/>
          </p:cNvCxnSpPr>
          <p:nvPr/>
        </p:nvCxnSpPr>
        <p:spPr>
          <a:xfrm>
            <a:off x="1970034" y="3090227"/>
            <a:ext cx="0" cy="30075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29A6BAC-A597-2E19-C300-B7FAE78A5251}"/>
              </a:ext>
            </a:extLst>
          </p:cNvPr>
          <p:cNvCxnSpPr>
            <a:cxnSpLocks/>
          </p:cNvCxnSpPr>
          <p:nvPr/>
        </p:nvCxnSpPr>
        <p:spPr>
          <a:xfrm>
            <a:off x="1769866" y="4133777"/>
            <a:ext cx="20016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04DE520-2B5E-826A-9CBE-EFE49020AB0D}"/>
              </a:ext>
            </a:extLst>
          </p:cNvPr>
          <p:cNvCxnSpPr>
            <a:cxnSpLocks/>
          </p:cNvCxnSpPr>
          <p:nvPr/>
        </p:nvCxnSpPr>
        <p:spPr>
          <a:xfrm>
            <a:off x="1984205" y="3946224"/>
            <a:ext cx="0" cy="18755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757AD11-0FF9-4FF0-42C0-3105AEADFBCA}"/>
              </a:ext>
            </a:extLst>
          </p:cNvPr>
          <p:cNvCxnSpPr>
            <a:cxnSpLocks/>
          </p:cNvCxnSpPr>
          <p:nvPr/>
        </p:nvCxnSpPr>
        <p:spPr>
          <a:xfrm>
            <a:off x="1728108" y="5136761"/>
            <a:ext cx="37931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EB806D2-7A42-ED3C-348B-062F0A0BADAB}"/>
              </a:ext>
            </a:extLst>
          </p:cNvPr>
          <p:cNvCxnSpPr>
            <a:cxnSpLocks/>
          </p:cNvCxnSpPr>
          <p:nvPr/>
        </p:nvCxnSpPr>
        <p:spPr>
          <a:xfrm>
            <a:off x="2107425" y="4602989"/>
            <a:ext cx="0" cy="53377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CE8F90E-6AC1-BE97-5F71-9384CA410098}"/>
              </a:ext>
            </a:extLst>
          </p:cNvPr>
          <p:cNvCxnSpPr>
            <a:cxnSpLocks/>
          </p:cNvCxnSpPr>
          <p:nvPr/>
        </p:nvCxnSpPr>
        <p:spPr>
          <a:xfrm>
            <a:off x="2134149" y="2665828"/>
            <a:ext cx="109357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F0E8774-8592-491E-3F26-B85DD05398CA}"/>
              </a:ext>
            </a:extLst>
          </p:cNvPr>
          <p:cNvCxnSpPr>
            <a:cxnSpLocks/>
          </p:cNvCxnSpPr>
          <p:nvPr/>
        </p:nvCxnSpPr>
        <p:spPr>
          <a:xfrm>
            <a:off x="4072597" y="1289527"/>
            <a:ext cx="0" cy="82766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788CD5B-6703-BC63-FA59-7BDBE2645719}"/>
              </a:ext>
            </a:extLst>
          </p:cNvPr>
          <p:cNvCxnSpPr>
            <a:cxnSpLocks/>
          </p:cNvCxnSpPr>
          <p:nvPr/>
        </p:nvCxnSpPr>
        <p:spPr>
          <a:xfrm>
            <a:off x="2096942" y="4602989"/>
            <a:ext cx="1127150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0C496290-5FB0-41D3-01A0-B3AAFCCC70E0}"/>
              </a:ext>
            </a:extLst>
          </p:cNvPr>
          <p:cNvSpPr txBox="1"/>
          <p:nvPr/>
        </p:nvSpPr>
        <p:spPr>
          <a:xfrm>
            <a:off x="323501" y="-84315"/>
            <a:ext cx="11987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HAL </a:t>
            </a:r>
            <a:r>
              <a:rPr lang="en-US" sz="2000" dirty="0">
                <a:solidFill>
                  <a:srgbClr val="262626"/>
                </a:solidFill>
                <a:latin typeface="Georgia" panose="02040502050405020303" pitchFamily="18" charset="0"/>
              </a:rPr>
              <a:t>FDR </a:t>
            </a:r>
            <a:r>
              <a:rPr lang="en-US" sz="2000" dirty="0" err="1">
                <a:solidFill>
                  <a:srgbClr val="262626"/>
                </a:solidFill>
                <a:latin typeface="Georgia" panose="02040502050405020303" pitchFamily="18" charset="0"/>
              </a:rPr>
              <a:t>DataFlow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F1F991-B1FE-7DE9-1BCD-699B79BCD58E}"/>
              </a:ext>
            </a:extLst>
          </p:cNvPr>
          <p:cNvGrpSpPr/>
          <p:nvPr/>
        </p:nvGrpSpPr>
        <p:grpSpPr>
          <a:xfrm>
            <a:off x="3277535" y="2134318"/>
            <a:ext cx="1791993" cy="2891101"/>
            <a:chOff x="1671663" y="2819215"/>
            <a:chExt cx="1791993" cy="289110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29AABDA-AA63-3D6E-9081-7E4B9B6A3E95}"/>
                </a:ext>
              </a:extLst>
            </p:cNvPr>
            <p:cNvSpPr/>
            <p:nvPr/>
          </p:nvSpPr>
          <p:spPr>
            <a:xfrm>
              <a:off x="2133641" y="3302307"/>
              <a:ext cx="836414" cy="811590"/>
            </a:xfrm>
            <a:prstGeom prst="ellipse">
              <a:avLst/>
            </a:prstGeom>
            <a:solidFill>
              <a:srgbClr val="0F62FE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defTabSz="1207588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Helvetica Neue" charset="0"/>
                <a:cs typeface="Helvetica" panose="020B0604020202020204" pitchFamily="34" charset="0"/>
                <a:sym typeface="IBM Plex Sans"/>
              </a:endParaRP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904D0001-59E2-65FB-C930-97C690E594DC}"/>
                </a:ext>
              </a:extLst>
            </p:cNvPr>
            <p:cNvPicPr>
              <a:picLocks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3608" y="3499501"/>
              <a:ext cx="450427" cy="418382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2EDAA7-2F0C-C356-2294-A016AB6A390E}"/>
                </a:ext>
              </a:extLst>
            </p:cNvPr>
            <p:cNvSpPr txBox="1"/>
            <p:nvPr/>
          </p:nvSpPr>
          <p:spPr>
            <a:xfrm>
              <a:off x="1900033" y="4060948"/>
              <a:ext cx="1297575" cy="226591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lang="en-CA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Sterling File Gateway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2139EFA-BB40-1E7D-D444-692DAB1F1E6D}"/>
                </a:ext>
              </a:extLst>
            </p:cNvPr>
            <p:cNvSpPr/>
            <p:nvPr/>
          </p:nvSpPr>
          <p:spPr>
            <a:xfrm>
              <a:off x="2138467" y="4467518"/>
              <a:ext cx="852609" cy="818479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defTabSz="1207588" hangingPunct="0">
                <a:lnSpc>
                  <a:spcPct val="90000"/>
                </a:lnSpc>
                <a:defRPr/>
              </a:pPr>
              <a:endParaRPr lang="en-US" sz="4800" kern="0" dirty="0">
                <a:solidFill>
                  <a:srgbClr val="FFFFFF"/>
                </a:solidFill>
                <a:ea typeface="Helvetica Neue" charset="0"/>
                <a:cs typeface="Helvetica" panose="020B0604020202020204" pitchFamily="34" charset="0"/>
                <a:sym typeface="IBM Plex Sans"/>
              </a:endParaRP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4EA601B-2A01-C2E0-7C09-A18A060C4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9507" y="4652687"/>
              <a:ext cx="481314" cy="49765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9E4C745-1F12-FB07-3730-7B20D3571486}"/>
                </a:ext>
              </a:extLst>
            </p:cNvPr>
            <p:cNvSpPr txBox="1"/>
            <p:nvPr/>
          </p:nvSpPr>
          <p:spPr>
            <a:xfrm>
              <a:off x="1915983" y="5284048"/>
              <a:ext cx="1297575" cy="334313"/>
            </a:xfrm>
            <a:prstGeom prst="rect">
              <a:avLst/>
            </a:prstGeom>
            <a:noFill/>
          </p:spPr>
          <p:txBody>
            <a:bodyPr wrap="square" tIns="72000" rtlCol="0">
              <a:spAutoFit/>
            </a:bodyPr>
            <a:lstStyle/>
            <a:p>
              <a:pPr algn="ctr"/>
              <a:r>
                <a:rPr lang="en-CA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Control Center </a:t>
              </a:r>
            </a:p>
            <a:p>
              <a:pPr algn="ctr"/>
              <a:r>
                <a:rPr lang="en-CA" sz="7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Monitor / Director</a:t>
              </a:r>
              <a:endParaRPr lang="en-RO" sz="700" b="1" dirty="0"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73BCA038-F67F-8AD6-9A65-71CC61E4B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0064" y="4228450"/>
              <a:ext cx="1" cy="198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0D0C5C30-C2B2-2588-3EF6-D6FCF97722DE}"/>
                </a:ext>
              </a:extLst>
            </p:cNvPr>
            <p:cNvSpPr/>
            <p:nvPr/>
          </p:nvSpPr>
          <p:spPr>
            <a:xfrm>
              <a:off x="1671663" y="2819215"/>
              <a:ext cx="1791993" cy="28911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32EE7F-984D-162C-7D88-E3E203EC32AF}"/>
                </a:ext>
              </a:extLst>
            </p:cNvPr>
            <p:cNvSpPr txBox="1"/>
            <p:nvPr/>
          </p:nvSpPr>
          <p:spPr>
            <a:xfrm>
              <a:off x="1952956" y="2886904"/>
              <a:ext cx="12975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IBM Plex Sans" panose="020B0503050203000203" pitchFamily="34" charset="0"/>
                  <a:cs typeface="Arial" panose="020B0604020202020204" pitchFamily="34" charset="0"/>
                </a:rPr>
                <a:t>Secure File Gateway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1B6B7AD-ACF8-CF50-35A9-2D9836F52B1F}"/>
              </a:ext>
            </a:extLst>
          </p:cNvPr>
          <p:cNvSpPr/>
          <p:nvPr/>
        </p:nvSpPr>
        <p:spPr>
          <a:xfrm>
            <a:off x="5431731" y="1432918"/>
            <a:ext cx="5663696" cy="4293900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073520-CC18-5F48-22AA-C7B67BFCDE6B}"/>
              </a:ext>
            </a:extLst>
          </p:cNvPr>
          <p:cNvSpPr/>
          <p:nvPr/>
        </p:nvSpPr>
        <p:spPr>
          <a:xfrm>
            <a:off x="5495885" y="1544555"/>
            <a:ext cx="45719" cy="343142"/>
          </a:xfrm>
          <a:prstGeom prst="rect">
            <a:avLst/>
          </a:prstGeom>
          <a:solidFill>
            <a:srgbClr val="198038"/>
          </a:solidFill>
          <a:ln w="15875">
            <a:solidFill>
              <a:srgbClr val="198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D8740AD9-E11B-3E4A-129F-8E16824981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2886" y="1545993"/>
            <a:ext cx="223298" cy="22329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D42431B-0F77-695D-9FB8-A90D116444A8}"/>
              </a:ext>
            </a:extLst>
          </p:cNvPr>
          <p:cNvSpPr txBox="1"/>
          <p:nvPr/>
        </p:nvSpPr>
        <p:spPr>
          <a:xfrm>
            <a:off x="5739851" y="1546471"/>
            <a:ext cx="1297575" cy="226591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algn="ctr"/>
            <a:r>
              <a:rPr lang="en-CA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Red Hat OpenShift Cluster </a:t>
            </a:r>
            <a:endParaRPr lang="en-RO" sz="700" b="1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B2DDB43-48C6-94F4-27B7-D6E5262B41C8}"/>
              </a:ext>
            </a:extLst>
          </p:cNvPr>
          <p:cNvCxnSpPr>
            <a:cxnSpLocks/>
          </p:cNvCxnSpPr>
          <p:nvPr/>
        </p:nvCxnSpPr>
        <p:spPr>
          <a:xfrm>
            <a:off x="5097487" y="3273447"/>
            <a:ext cx="841403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Graphic 136">
            <a:extLst>
              <a:ext uri="{FF2B5EF4-FFF2-40B4-BE49-F238E27FC236}">
                <a16:creationId xmlns:a16="http://schemas.microsoft.com/office/drawing/2014/main" id="{B07F00C8-2B9C-DBC0-36B1-F7F3C9BF2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8361" y="2253805"/>
            <a:ext cx="400529" cy="400529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E134959D-35BF-CE5F-5001-207C03A9089E}"/>
              </a:ext>
            </a:extLst>
          </p:cNvPr>
          <p:cNvSpPr txBox="1"/>
          <p:nvPr/>
        </p:nvSpPr>
        <p:spPr>
          <a:xfrm>
            <a:off x="5871788" y="2191502"/>
            <a:ext cx="973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None/>
            </a:pPr>
            <a:r>
              <a:rPr lang="en-US" sz="1000" b="1" dirty="0">
                <a:latin typeface="IBM Plex Sans" panose="020B0503050203000203" pitchFamily="34" charset="0"/>
                <a:cs typeface="Arial" panose="020B0604020202020204" pitchFamily="34" charset="0"/>
              </a:rPr>
              <a:t>Maximo® Application Suite</a:t>
            </a:r>
          </a:p>
        </p:txBody>
      </p:sp>
      <p:pic>
        <p:nvPicPr>
          <p:cNvPr id="39" name="Graphic 38" descr="Helicopter outline">
            <a:extLst>
              <a:ext uri="{FF2B5EF4-FFF2-40B4-BE49-F238E27FC236}">
                <a16:creationId xmlns:a16="http://schemas.microsoft.com/office/drawing/2014/main" id="{8DD0F2E1-5731-3705-3AA9-55F98C5728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9716" y="1081021"/>
            <a:ext cx="561833" cy="561833"/>
          </a:xfrm>
          <a:prstGeom prst="rect">
            <a:avLst/>
          </a:prstGeom>
        </p:spPr>
      </p:pic>
      <p:pic>
        <p:nvPicPr>
          <p:cNvPr id="48" name="Graphic 47" descr="Helicopter outline">
            <a:extLst>
              <a:ext uri="{FF2B5EF4-FFF2-40B4-BE49-F238E27FC236}">
                <a16:creationId xmlns:a16="http://schemas.microsoft.com/office/drawing/2014/main" id="{768DA5AF-80F2-36EA-EB43-34098C963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3490" y="1919528"/>
            <a:ext cx="561833" cy="561833"/>
          </a:xfrm>
          <a:prstGeom prst="rect">
            <a:avLst/>
          </a:prstGeom>
        </p:spPr>
      </p:pic>
      <p:pic>
        <p:nvPicPr>
          <p:cNvPr id="50" name="Graphic 49" descr="Helicopter outline">
            <a:extLst>
              <a:ext uri="{FF2B5EF4-FFF2-40B4-BE49-F238E27FC236}">
                <a16:creationId xmlns:a16="http://schemas.microsoft.com/office/drawing/2014/main" id="{9F96C7CC-0060-F9F7-92A2-C25D581FAD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9823" y="2829148"/>
            <a:ext cx="561833" cy="561833"/>
          </a:xfrm>
          <a:prstGeom prst="rect">
            <a:avLst/>
          </a:prstGeom>
        </p:spPr>
      </p:pic>
      <p:pic>
        <p:nvPicPr>
          <p:cNvPr id="51" name="Graphic 50" descr="Helicopter outline">
            <a:extLst>
              <a:ext uri="{FF2B5EF4-FFF2-40B4-BE49-F238E27FC236}">
                <a16:creationId xmlns:a16="http://schemas.microsoft.com/office/drawing/2014/main" id="{23B84D76-D303-B8C0-5B95-FFDC515DCC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2460" y="3866437"/>
            <a:ext cx="561833" cy="561833"/>
          </a:xfrm>
          <a:prstGeom prst="rect">
            <a:avLst/>
          </a:prstGeom>
        </p:spPr>
      </p:pic>
      <p:pic>
        <p:nvPicPr>
          <p:cNvPr id="52" name="Graphic 51" descr="Helicopter outline">
            <a:extLst>
              <a:ext uri="{FF2B5EF4-FFF2-40B4-BE49-F238E27FC236}">
                <a16:creationId xmlns:a16="http://schemas.microsoft.com/office/drawing/2014/main" id="{2369F84A-CCB2-1E15-205E-D8D13606CF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2682" y="5683981"/>
            <a:ext cx="561833" cy="561833"/>
          </a:xfrm>
          <a:prstGeom prst="rect">
            <a:avLst/>
          </a:prstGeom>
        </p:spPr>
      </p:pic>
      <p:pic>
        <p:nvPicPr>
          <p:cNvPr id="53" name="Graphic 52" descr="Helicopter outline">
            <a:extLst>
              <a:ext uri="{FF2B5EF4-FFF2-40B4-BE49-F238E27FC236}">
                <a16:creationId xmlns:a16="http://schemas.microsoft.com/office/drawing/2014/main" id="{09EA41D5-2449-EDAE-ED93-0F31207525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5482" y="4775209"/>
            <a:ext cx="561833" cy="561833"/>
          </a:xfrm>
          <a:prstGeom prst="rect">
            <a:avLst/>
          </a:prstGeom>
        </p:spPr>
      </p:pic>
      <p:pic>
        <p:nvPicPr>
          <p:cNvPr id="121" name="Graphic 120" descr="Open folder outline">
            <a:extLst>
              <a:ext uri="{FF2B5EF4-FFF2-40B4-BE49-F238E27FC236}">
                <a16:creationId xmlns:a16="http://schemas.microsoft.com/office/drawing/2014/main" id="{8B6052F9-2B97-213F-5C3A-24D9B101DA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60059" y="2927946"/>
            <a:ext cx="275177" cy="275177"/>
          </a:xfrm>
          <a:prstGeom prst="rect">
            <a:avLst/>
          </a:prstGeom>
        </p:spPr>
      </p:pic>
      <p:pic>
        <p:nvPicPr>
          <p:cNvPr id="125" name="Graphic 124" descr="Open folder outline">
            <a:extLst>
              <a:ext uri="{FF2B5EF4-FFF2-40B4-BE49-F238E27FC236}">
                <a16:creationId xmlns:a16="http://schemas.microsoft.com/office/drawing/2014/main" id="{34AD4E80-D4E8-B298-1E9B-CD2130183D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50627" y="3996188"/>
            <a:ext cx="275177" cy="275177"/>
          </a:xfrm>
          <a:prstGeom prst="rect">
            <a:avLst/>
          </a:prstGeom>
        </p:spPr>
      </p:pic>
      <p:pic>
        <p:nvPicPr>
          <p:cNvPr id="127" name="Graphic 126" descr="Open folder outline">
            <a:extLst>
              <a:ext uri="{FF2B5EF4-FFF2-40B4-BE49-F238E27FC236}">
                <a16:creationId xmlns:a16="http://schemas.microsoft.com/office/drawing/2014/main" id="{509150F8-961B-565A-A91A-39AA2432F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54452" y="5880965"/>
            <a:ext cx="275177" cy="275177"/>
          </a:xfrm>
          <a:prstGeom prst="rect">
            <a:avLst/>
          </a:prstGeom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2A6FA4C-19BF-E6D8-2E6D-6A2C96A76834}"/>
              </a:ext>
            </a:extLst>
          </p:cNvPr>
          <p:cNvCxnSpPr>
            <a:cxnSpLocks/>
          </p:cNvCxnSpPr>
          <p:nvPr/>
        </p:nvCxnSpPr>
        <p:spPr>
          <a:xfrm>
            <a:off x="1769865" y="5985987"/>
            <a:ext cx="23027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795BA99-C25E-53AB-02F6-3E7B0C6E844E}"/>
              </a:ext>
            </a:extLst>
          </p:cNvPr>
          <p:cNvCxnSpPr>
            <a:cxnSpLocks/>
          </p:cNvCxnSpPr>
          <p:nvPr/>
        </p:nvCxnSpPr>
        <p:spPr>
          <a:xfrm flipV="1">
            <a:off x="4063218" y="5056125"/>
            <a:ext cx="0" cy="9298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Graphic 163" descr="Open folder outline">
            <a:extLst>
              <a:ext uri="{FF2B5EF4-FFF2-40B4-BE49-F238E27FC236}">
                <a16:creationId xmlns:a16="http://schemas.microsoft.com/office/drawing/2014/main" id="{2385C5F0-0AD0-B78B-F3FD-6A631769C0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58701" y="2062855"/>
            <a:ext cx="275177" cy="275177"/>
          </a:xfrm>
          <a:prstGeom prst="rect">
            <a:avLst/>
          </a:prstGeom>
        </p:spPr>
      </p:pic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6085F83-FE35-C0FF-9F87-D5AFF83E62F4}"/>
              </a:ext>
            </a:extLst>
          </p:cNvPr>
          <p:cNvCxnSpPr>
            <a:cxnSpLocks/>
          </p:cNvCxnSpPr>
          <p:nvPr/>
        </p:nvCxnSpPr>
        <p:spPr>
          <a:xfrm>
            <a:off x="1980517" y="3390981"/>
            <a:ext cx="109357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555D92F-C3C6-4200-C46B-3D17FBE8A059}"/>
              </a:ext>
            </a:extLst>
          </p:cNvPr>
          <p:cNvCxnSpPr>
            <a:cxnSpLocks/>
          </p:cNvCxnSpPr>
          <p:nvPr/>
        </p:nvCxnSpPr>
        <p:spPr>
          <a:xfrm>
            <a:off x="1980517" y="3946224"/>
            <a:ext cx="109357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Graphic 172" descr="Open folder outline">
            <a:extLst>
              <a:ext uri="{FF2B5EF4-FFF2-40B4-BE49-F238E27FC236}">
                <a16:creationId xmlns:a16="http://schemas.microsoft.com/office/drawing/2014/main" id="{FBC51DC5-2164-12B2-34BC-F748A0400D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87444" y="4938576"/>
            <a:ext cx="275177" cy="275177"/>
          </a:xfrm>
          <a:prstGeom prst="rect">
            <a:avLst/>
          </a:prstGeom>
        </p:spPr>
      </p:pic>
      <p:pic>
        <p:nvPicPr>
          <p:cNvPr id="176" name="Graphic 175" descr="Open folder outline">
            <a:extLst>
              <a:ext uri="{FF2B5EF4-FFF2-40B4-BE49-F238E27FC236}">
                <a16:creationId xmlns:a16="http://schemas.microsoft.com/office/drawing/2014/main" id="{AE7B2BFB-1CF9-6DDA-C0EC-F63A51B057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58701" y="1132201"/>
            <a:ext cx="275177" cy="27517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DA609859-3A19-78D0-61D8-DF4D49FC47AF}"/>
              </a:ext>
            </a:extLst>
          </p:cNvPr>
          <p:cNvSpPr txBox="1"/>
          <p:nvPr/>
        </p:nvSpPr>
        <p:spPr>
          <a:xfrm>
            <a:off x="2410288" y="1043267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https(1)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0ECA95-9552-3A8F-3E58-8534FB9EC72C}"/>
              </a:ext>
            </a:extLst>
          </p:cNvPr>
          <p:cNvSpPr txBox="1"/>
          <p:nvPr/>
        </p:nvSpPr>
        <p:spPr>
          <a:xfrm>
            <a:off x="2430708" y="2433136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https(1)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A83165F-8E0B-0EE6-E192-3AA190DA9462}"/>
              </a:ext>
            </a:extLst>
          </p:cNvPr>
          <p:cNvSpPr txBox="1"/>
          <p:nvPr/>
        </p:nvSpPr>
        <p:spPr>
          <a:xfrm>
            <a:off x="2425051" y="3126425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https(1)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9D5B4AE-0126-AFE9-2BA7-029D79795B24}"/>
              </a:ext>
            </a:extLst>
          </p:cNvPr>
          <p:cNvSpPr txBox="1"/>
          <p:nvPr/>
        </p:nvSpPr>
        <p:spPr>
          <a:xfrm>
            <a:off x="2425051" y="3725559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https(1)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65DCA07-869C-0B73-BCA1-ED7EBA49C9A9}"/>
              </a:ext>
            </a:extLst>
          </p:cNvPr>
          <p:cNvSpPr txBox="1"/>
          <p:nvPr/>
        </p:nvSpPr>
        <p:spPr>
          <a:xfrm>
            <a:off x="2430708" y="434752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https(1)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D012415-3E9F-1765-8347-9D9154C82DC8}"/>
              </a:ext>
            </a:extLst>
          </p:cNvPr>
          <p:cNvSpPr txBox="1"/>
          <p:nvPr/>
        </p:nvSpPr>
        <p:spPr>
          <a:xfrm>
            <a:off x="2430708" y="5750160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https(1)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3D7D2-7D34-5E66-B7BB-3D0B73B1742A}"/>
              </a:ext>
            </a:extLst>
          </p:cNvPr>
          <p:cNvSpPr/>
          <p:nvPr/>
        </p:nvSpPr>
        <p:spPr>
          <a:xfrm>
            <a:off x="5524448" y="2181202"/>
            <a:ext cx="5422951" cy="2083626"/>
          </a:xfrm>
          <a:prstGeom prst="rect">
            <a:avLst/>
          </a:prstGeom>
          <a:noFill/>
          <a:ln w="25400">
            <a:solidFill>
              <a:srgbClr val="1980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7B683A-AD3D-955D-E514-6B5BC38C6FE2}"/>
              </a:ext>
            </a:extLst>
          </p:cNvPr>
          <p:cNvCxnSpPr>
            <a:cxnSpLocks/>
          </p:cNvCxnSpPr>
          <p:nvPr/>
        </p:nvCxnSpPr>
        <p:spPr>
          <a:xfrm flipV="1">
            <a:off x="5938890" y="2829148"/>
            <a:ext cx="0" cy="896411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9F048D-C820-0F89-926A-7F39D7172E99}"/>
              </a:ext>
            </a:extLst>
          </p:cNvPr>
          <p:cNvCxnSpPr>
            <a:cxnSpLocks/>
          </p:cNvCxnSpPr>
          <p:nvPr/>
        </p:nvCxnSpPr>
        <p:spPr>
          <a:xfrm flipV="1">
            <a:off x="5938890" y="3725657"/>
            <a:ext cx="1120671" cy="11522"/>
          </a:xfrm>
          <a:prstGeom prst="straightConnector1">
            <a:avLst/>
          </a:prstGeom>
          <a:ln w="127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EC1C61-369F-82E1-51C3-E3414C81FE8A}"/>
              </a:ext>
            </a:extLst>
          </p:cNvPr>
          <p:cNvCxnSpPr>
            <a:cxnSpLocks/>
          </p:cNvCxnSpPr>
          <p:nvPr/>
        </p:nvCxnSpPr>
        <p:spPr>
          <a:xfrm flipV="1">
            <a:off x="5944439" y="2823387"/>
            <a:ext cx="1120671" cy="11522"/>
          </a:xfrm>
          <a:prstGeom prst="straightConnector1">
            <a:avLst/>
          </a:prstGeom>
          <a:ln w="127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A4E723A-CC50-FDB2-DFAF-3A552C241968}"/>
              </a:ext>
            </a:extLst>
          </p:cNvPr>
          <p:cNvSpPr/>
          <p:nvPr/>
        </p:nvSpPr>
        <p:spPr>
          <a:xfrm>
            <a:off x="7059561" y="2633106"/>
            <a:ext cx="1288023" cy="2948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Maximo Monitor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6F99FA-2853-D5D9-6D0C-86C5AD8C34AB}"/>
              </a:ext>
            </a:extLst>
          </p:cNvPr>
          <p:cNvSpPr/>
          <p:nvPr/>
        </p:nvSpPr>
        <p:spPr>
          <a:xfrm>
            <a:off x="7071445" y="3575111"/>
            <a:ext cx="1288023" cy="2948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IoT Tool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428B841-0127-BFC0-2217-195FA7839F00}"/>
              </a:ext>
            </a:extLst>
          </p:cNvPr>
          <p:cNvSpPr/>
          <p:nvPr/>
        </p:nvSpPr>
        <p:spPr>
          <a:xfrm>
            <a:off x="9253778" y="2598463"/>
            <a:ext cx="1529798" cy="2691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Asset Discovery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7A53F41-3598-EE4A-4987-364C3F7A7FA3}"/>
              </a:ext>
            </a:extLst>
          </p:cNvPr>
          <p:cNvSpPr/>
          <p:nvPr/>
        </p:nvSpPr>
        <p:spPr>
          <a:xfrm>
            <a:off x="9302143" y="3158658"/>
            <a:ext cx="1529798" cy="2703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Internal Integration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B67DA8-B0B0-922D-2914-B56244932BE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347584" y="2780526"/>
            <a:ext cx="906194" cy="1365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BE4FFE-1B01-E22D-112D-66EC65ADC73D}"/>
              </a:ext>
            </a:extLst>
          </p:cNvPr>
          <p:cNvCxnSpPr>
            <a:cxnSpLocks/>
          </p:cNvCxnSpPr>
          <p:nvPr/>
        </p:nvCxnSpPr>
        <p:spPr>
          <a:xfrm flipV="1">
            <a:off x="10018677" y="2893536"/>
            <a:ext cx="0" cy="2328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A28388E-C436-2A8B-97A6-579C811B1D85}"/>
              </a:ext>
            </a:extLst>
          </p:cNvPr>
          <p:cNvSpPr/>
          <p:nvPr/>
        </p:nvSpPr>
        <p:spPr>
          <a:xfrm>
            <a:off x="7484918" y="4534483"/>
            <a:ext cx="1288023" cy="2260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DB2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031AD4E-14E6-62A0-9924-07C5A0A96480}"/>
              </a:ext>
            </a:extLst>
          </p:cNvPr>
          <p:cNvSpPr/>
          <p:nvPr/>
        </p:nvSpPr>
        <p:spPr>
          <a:xfrm>
            <a:off x="7484644" y="4900073"/>
            <a:ext cx="1288023" cy="2260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Kafka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72F3060-1C73-AA08-F156-FEAD57F5DE1C}"/>
              </a:ext>
            </a:extLst>
          </p:cNvPr>
          <p:cNvSpPr/>
          <p:nvPr/>
        </p:nvSpPr>
        <p:spPr>
          <a:xfrm>
            <a:off x="7484645" y="5330300"/>
            <a:ext cx="1288023" cy="2260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MongoDB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673ED42-F8AB-9D5F-4902-6B7B164E556D}"/>
              </a:ext>
            </a:extLst>
          </p:cNvPr>
          <p:cNvCxnSpPr>
            <a:cxnSpLocks/>
          </p:cNvCxnSpPr>
          <p:nvPr/>
        </p:nvCxnSpPr>
        <p:spPr>
          <a:xfrm flipV="1">
            <a:off x="7160548" y="3866437"/>
            <a:ext cx="0" cy="1626462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769DFB-EDE0-887D-F3D6-ADD401C80FC2}"/>
              </a:ext>
            </a:extLst>
          </p:cNvPr>
          <p:cNvCxnSpPr>
            <a:cxnSpLocks/>
          </p:cNvCxnSpPr>
          <p:nvPr/>
        </p:nvCxnSpPr>
        <p:spPr>
          <a:xfrm>
            <a:off x="7160548" y="4639242"/>
            <a:ext cx="324097" cy="0"/>
          </a:xfrm>
          <a:prstGeom prst="straightConnector1">
            <a:avLst/>
          </a:prstGeom>
          <a:ln w="127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D8A70A-4A6E-D69C-7235-3918568C0FD1}"/>
              </a:ext>
            </a:extLst>
          </p:cNvPr>
          <p:cNvCxnSpPr>
            <a:cxnSpLocks/>
          </p:cNvCxnSpPr>
          <p:nvPr/>
        </p:nvCxnSpPr>
        <p:spPr>
          <a:xfrm>
            <a:off x="7164307" y="5492899"/>
            <a:ext cx="320338" cy="0"/>
          </a:xfrm>
          <a:prstGeom prst="straightConnector1">
            <a:avLst/>
          </a:prstGeom>
          <a:ln w="127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091DBE-803D-6055-06DF-DE36349A1D07}"/>
              </a:ext>
            </a:extLst>
          </p:cNvPr>
          <p:cNvCxnSpPr>
            <a:cxnSpLocks/>
          </p:cNvCxnSpPr>
          <p:nvPr/>
        </p:nvCxnSpPr>
        <p:spPr>
          <a:xfrm>
            <a:off x="7164307" y="5033825"/>
            <a:ext cx="320338" cy="0"/>
          </a:xfrm>
          <a:prstGeom prst="straightConnector1">
            <a:avLst/>
          </a:prstGeom>
          <a:ln w="127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AD3F5C8-2AF0-8CE8-1304-E6F52448D2F7}"/>
              </a:ext>
            </a:extLst>
          </p:cNvPr>
          <p:cNvCxnSpPr>
            <a:cxnSpLocks/>
          </p:cNvCxnSpPr>
          <p:nvPr/>
        </p:nvCxnSpPr>
        <p:spPr>
          <a:xfrm>
            <a:off x="9028711" y="3295135"/>
            <a:ext cx="276821" cy="0"/>
          </a:xfrm>
          <a:prstGeom prst="straightConnector1">
            <a:avLst/>
          </a:prstGeom>
          <a:ln w="127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BDED27-747D-CA9F-662A-A5D379FC1021}"/>
              </a:ext>
            </a:extLst>
          </p:cNvPr>
          <p:cNvCxnSpPr>
            <a:cxnSpLocks/>
          </p:cNvCxnSpPr>
          <p:nvPr/>
        </p:nvCxnSpPr>
        <p:spPr>
          <a:xfrm flipV="1">
            <a:off x="9028711" y="2791166"/>
            <a:ext cx="0" cy="2712373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560D6ED-B63A-869F-F754-96D78F7DF72C}"/>
              </a:ext>
            </a:extLst>
          </p:cNvPr>
          <p:cNvCxnSpPr>
            <a:cxnSpLocks/>
          </p:cNvCxnSpPr>
          <p:nvPr/>
        </p:nvCxnSpPr>
        <p:spPr>
          <a:xfrm flipH="1">
            <a:off x="8772667" y="5503539"/>
            <a:ext cx="267145" cy="0"/>
          </a:xfrm>
          <a:prstGeom prst="straightConnector1">
            <a:avLst/>
          </a:prstGeom>
          <a:ln w="127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E5E3A9D-6338-3037-3F73-3FF4A4E8D9C0}"/>
              </a:ext>
            </a:extLst>
          </p:cNvPr>
          <p:cNvSpPr txBox="1"/>
          <p:nvPr/>
        </p:nvSpPr>
        <p:spPr>
          <a:xfrm>
            <a:off x="5187223" y="3011837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40EAC47-CD5E-5AB1-5028-DD6D032173ED}"/>
              </a:ext>
            </a:extLst>
          </p:cNvPr>
          <p:cNvSpPr txBox="1"/>
          <p:nvPr/>
        </p:nvSpPr>
        <p:spPr>
          <a:xfrm>
            <a:off x="8598040" y="2547943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3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A5DCFB0-4911-1D50-3218-60E879D1F431}"/>
              </a:ext>
            </a:extLst>
          </p:cNvPr>
          <p:cNvCxnSpPr>
            <a:cxnSpLocks/>
          </p:cNvCxnSpPr>
          <p:nvPr/>
        </p:nvCxnSpPr>
        <p:spPr>
          <a:xfrm flipH="1">
            <a:off x="8772667" y="5013111"/>
            <a:ext cx="267145" cy="0"/>
          </a:xfrm>
          <a:prstGeom prst="straightConnector1">
            <a:avLst/>
          </a:prstGeom>
          <a:ln w="127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15D22E8-AF03-83CF-B75F-5E88B7EDB4D1}"/>
              </a:ext>
            </a:extLst>
          </p:cNvPr>
          <p:cNvCxnSpPr>
            <a:cxnSpLocks/>
          </p:cNvCxnSpPr>
          <p:nvPr/>
        </p:nvCxnSpPr>
        <p:spPr>
          <a:xfrm flipH="1">
            <a:off x="8772667" y="4661622"/>
            <a:ext cx="267145" cy="0"/>
          </a:xfrm>
          <a:prstGeom prst="straightConnector1">
            <a:avLst/>
          </a:prstGeom>
          <a:ln w="127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59">
            <a:extLst>
              <a:ext uri="{FF2B5EF4-FFF2-40B4-BE49-F238E27FC236}">
                <a16:creationId xmlns:a16="http://schemas.microsoft.com/office/drawing/2014/main" id="{294D4DCD-B353-3505-C969-0C12BAE0CA67}"/>
              </a:ext>
            </a:extLst>
          </p:cNvPr>
          <p:cNvSpPr/>
          <p:nvPr/>
        </p:nvSpPr>
        <p:spPr>
          <a:xfrm>
            <a:off x="4261409" y="5788244"/>
            <a:ext cx="1098651" cy="7756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1F70988-7C35-4E46-43EB-DDB5518E4F4B}"/>
              </a:ext>
            </a:extLst>
          </p:cNvPr>
          <p:cNvSpPr txBox="1"/>
          <p:nvPr/>
        </p:nvSpPr>
        <p:spPr>
          <a:xfrm>
            <a:off x="4355379" y="6065055"/>
            <a:ext cx="877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IBM Plex Sans" panose="020B0503050203000203" pitchFamily="34" charset="0"/>
                <a:cs typeface="Arial" panose="020B0604020202020204" pitchFamily="34" charset="0"/>
              </a:rPr>
              <a:t>Reporting &amp; Allied Software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5070805-9C8F-5B5E-CC39-8F001E9C2F99}"/>
              </a:ext>
            </a:extLst>
          </p:cNvPr>
          <p:cNvCxnSpPr>
            <a:cxnSpLocks/>
          </p:cNvCxnSpPr>
          <p:nvPr/>
        </p:nvCxnSpPr>
        <p:spPr>
          <a:xfrm flipH="1">
            <a:off x="5431731" y="6156142"/>
            <a:ext cx="1728817" cy="0"/>
          </a:xfrm>
          <a:prstGeom prst="straightConnector1">
            <a:avLst/>
          </a:prstGeom>
          <a:ln w="127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8533187-DF4C-37BA-6874-64833BE15829}"/>
              </a:ext>
            </a:extLst>
          </p:cNvPr>
          <p:cNvCxnSpPr>
            <a:cxnSpLocks/>
          </p:cNvCxnSpPr>
          <p:nvPr/>
        </p:nvCxnSpPr>
        <p:spPr>
          <a:xfrm flipV="1">
            <a:off x="7160548" y="5432583"/>
            <a:ext cx="0" cy="723559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5C69093A-21DF-6E25-CD53-077E272205E8}"/>
              </a:ext>
            </a:extLst>
          </p:cNvPr>
          <p:cNvSpPr txBox="1"/>
          <p:nvPr/>
        </p:nvSpPr>
        <p:spPr>
          <a:xfrm>
            <a:off x="6076571" y="5922331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557744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4" grpId="0" animBg="1"/>
      <p:bldP spid="58" grpId="0"/>
      <p:bldP spid="138" grpId="0"/>
      <p:bldP spid="178" grpId="0"/>
      <p:bldP spid="180" grpId="0"/>
      <p:bldP spid="181" grpId="0"/>
      <p:bldP spid="189" grpId="0"/>
      <p:bldP spid="190" grpId="0"/>
      <p:bldP spid="192" grpId="0"/>
      <p:bldP spid="4" grpId="0" animBg="1"/>
      <p:bldP spid="17" grpId="0" animBg="1"/>
      <p:bldP spid="18" grpId="0" animBg="1"/>
      <p:bldP spid="19" grpId="0" animBg="1"/>
      <p:bldP spid="20" grpId="0" animBg="1"/>
      <p:bldP spid="37" grpId="0" animBg="1"/>
      <p:bldP spid="38" grpId="0" animBg="1"/>
      <p:bldP spid="40" grpId="0" animBg="1"/>
      <p:bldP spid="107" grpId="0"/>
      <p:bldP spid="110" grpId="0"/>
      <p:bldP spid="118" grpId="0" animBg="1"/>
      <p:bldP spid="122" grpId="0"/>
      <p:bldP spid="1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9">
            <a:extLst>
              <a:ext uri="{FF2B5EF4-FFF2-40B4-BE49-F238E27FC236}">
                <a16:creationId xmlns:a16="http://schemas.microsoft.com/office/drawing/2014/main" id="{83DB8636-AD32-4748-B4B3-A801FE12DCBB}"/>
              </a:ext>
            </a:extLst>
          </p:cNvPr>
          <p:cNvSpPr txBox="1"/>
          <p:nvPr/>
        </p:nvSpPr>
        <p:spPr>
          <a:xfrm>
            <a:off x="2996609" y="571482"/>
            <a:ext cx="6198781" cy="554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38"/>
              </a:lnSpc>
            </a:pPr>
            <a:r>
              <a:rPr lang="en-US" sz="3312" b="1" dirty="0">
                <a:solidFill>
                  <a:srgbClr val="000000"/>
                </a:solidFill>
                <a:ea typeface="Canva Sans Bold"/>
                <a:cs typeface="Canva Sans Bold"/>
                <a:sym typeface="Canva Sans Bold"/>
              </a:rPr>
              <a:t>Physical Infrastructure Distribution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9BB818-B1CE-4DFA-AE35-277308A49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403244"/>
              </p:ext>
            </p:extLst>
          </p:nvPr>
        </p:nvGraphicFramePr>
        <p:xfrm>
          <a:off x="679710" y="1574288"/>
          <a:ext cx="10549944" cy="4805965"/>
        </p:xfrm>
        <a:graphic>
          <a:graphicData uri="http://schemas.openxmlformats.org/drawingml/2006/table">
            <a:tbl>
              <a:tblPr/>
              <a:tblGrid>
                <a:gridCol w="552219">
                  <a:extLst>
                    <a:ext uri="{9D8B030D-6E8A-4147-A177-3AD203B41FA5}">
                      <a16:colId xmlns:a16="http://schemas.microsoft.com/office/drawing/2014/main" val="4239451286"/>
                    </a:ext>
                  </a:extLst>
                </a:gridCol>
                <a:gridCol w="366005">
                  <a:extLst>
                    <a:ext uri="{9D8B030D-6E8A-4147-A177-3AD203B41FA5}">
                      <a16:colId xmlns:a16="http://schemas.microsoft.com/office/drawing/2014/main" val="950015211"/>
                    </a:ext>
                  </a:extLst>
                </a:gridCol>
                <a:gridCol w="667800">
                  <a:extLst>
                    <a:ext uri="{9D8B030D-6E8A-4147-A177-3AD203B41FA5}">
                      <a16:colId xmlns:a16="http://schemas.microsoft.com/office/drawing/2014/main" val="3505579856"/>
                    </a:ext>
                  </a:extLst>
                </a:gridCol>
                <a:gridCol w="590745">
                  <a:extLst>
                    <a:ext uri="{9D8B030D-6E8A-4147-A177-3AD203B41FA5}">
                      <a16:colId xmlns:a16="http://schemas.microsoft.com/office/drawing/2014/main" val="2359255342"/>
                    </a:ext>
                  </a:extLst>
                </a:gridCol>
                <a:gridCol w="590745">
                  <a:extLst>
                    <a:ext uri="{9D8B030D-6E8A-4147-A177-3AD203B41FA5}">
                      <a16:colId xmlns:a16="http://schemas.microsoft.com/office/drawing/2014/main" val="334407317"/>
                    </a:ext>
                  </a:extLst>
                </a:gridCol>
                <a:gridCol w="211897">
                  <a:extLst>
                    <a:ext uri="{9D8B030D-6E8A-4147-A177-3AD203B41FA5}">
                      <a16:colId xmlns:a16="http://schemas.microsoft.com/office/drawing/2014/main" val="1103280890"/>
                    </a:ext>
                  </a:extLst>
                </a:gridCol>
                <a:gridCol w="423796">
                  <a:extLst>
                    <a:ext uri="{9D8B030D-6E8A-4147-A177-3AD203B41FA5}">
                      <a16:colId xmlns:a16="http://schemas.microsoft.com/office/drawing/2014/main" val="3748001770"/>
                    </a:ext>
                  </a:extLst>
                </a:gridCol>
                <a:gridCol w="526534">
                  <a:extLst>
                    <a:ext uri="{9D8B030D-6E8A-4147-A177-3AD203B41FA5}">
                      <a16:colId xmlns:a16="http://schemas.microsoft.com/office/drawing/2014/main" val="1752250428"/>
                    </a:ext>
                  </a:extLst>
                </a:gridCol>
                <a:gridCol w="622851">
                  <a:extLst>
                    <a:ext uri="{9D8B030D-6E8A-4147-A177-3AD203B41FA5}">
                      <a16:colId xmlns:a16="http://schemas.microsoft.com/office/drawing/2014/main" val="2954587545"/>
                    </a:ext>
                  </a:extLst>
                </a:gridCol>
                <a:gridCol w="796222">
                  <a:extLst>
                    <a:ext uri="{9D8B030D-6E8A-4147-A177-3AD203B41FA5}">
                      <a16:colId xmlns:a16="http://schemas.microsoft.com/office/drawing/2014/main" val="1128113924"/>
                    </a:ext>
                  </a:extLst>
                </a:gridCol>
                <a:gridCol w="295373">
                  <a:extLst>
                    <a:ext uri="{9D8B030D-6E8A-4147-A177-3AD203B41FA5}">
                      <a16:colId xmlns:a16="http://schemas.microsoft.com/office/drawing/2014/main" val="545710211"/>
                    </a:ext>
                  </a:extLst>
                </a:gridCol>
                <a:gridCol w="600885">
                  <a:extLst>
                    <a:ext uri="{9D8B030D-6E8A-4147-A177-3AD203B41FA5}">
                      <a16:colId xmlns:a16="http://schemas.microsoft.com/office/drawing/2014/main" val="1283850644"/>
                    </a:ext>
                  </a:extLst>
                </a:gridCol>
                <a:gridCol w="2006101">
                  <a:extLst>
                    <a:ext uri="{9D8B030D-6E8A-4147-A177-3AD203B41FA5}">
                      <a16:colId xmlns:a16="http://schemas.microsoft.com/office/drawing/2014/main" val="1408972972"/>
                    </a:ext>
                  </a:extLst>
                </a:gridCol>
                <a:gridCol w="2298771">
                  <a:extLst>
                    <a:ext uri="{9D8B030D-6E8A-4147-A177-3AD203B41FA5}">
                      <a16:colId xmlns:a16="http://schemas.microsoft.com/office/drawing/2014/main" val="1750761889"/>
                    </a:ext>
                  </a:extLst>
                </a:gridCol>
              </a:tblGrid>
              <a:tr h="22855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Site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Workload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Role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vCPU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 (GB)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 Storage (GiB)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DB2 Storage (GiB)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GPU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SOCKETS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Specifiction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53887"/>
                  </a:ext>
                </a:extLst>
              </a:tr>
              <a:tr h="3408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 Prod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1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RHOCP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 Xeon Silver 4410Y, 12 Core, 512GB RAM, 2x 960GB SSD (RAID 1) </a:t>
                      </a:r>
                      <a:b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77719"/>
                  </a:ext>
                </a:extLst>
              </a:tr>
              <a:tr h="23573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Worker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4794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2495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 Intel Xeon Gold 6444Y, 32 core, 512GB RAM, 2x 960GB SSD (RAID 1)</a:t>
                      </a:r>
                      <a:b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814698"/>
                  </a:ext>
                </a:extLst>
              </a:tr>
              <a:tr h="1162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3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429632"/>
                  </a:ext>
                </a:extLst>
              </a:tr>
              <a:tr h="1162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4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939425"/>
                  </a:ext>
                </a:extLst>
              </a:tr>
              <a:tr h="3408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 DR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5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RHOCP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 Xeon Silver 4410Y, 12 Core, 512GB RAM, 2x 960GB SSD (RAID 1) </a:t>
                      </a:r>
                      <a:b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293395"/>
                  </a:ext>
                </a:extLst>
              </a:tr>
              <a:tr h="1162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Worker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4794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2495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 Intel Xeon Gold 6444Y, 32 core, 512GB RAM, 2x 960GB SSD (RAID 1)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011679"/>
                  </a:ext>
                </a:extLst>
              </a:tr>
              <a:tr h="1162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7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458764"/>
                  </a:ext>
                </a:extLst>
              </a:tr>
              <a:tr h="1162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794765"/>
                  </a:ext>
                </a:extLst>
              </a:tr>
              <a:tr h="3408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M3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 UAT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9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RHOCP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 Xeon Silver 4410Y, 12 Core, 512GB RAM, 2x 960GB SSD (RAID 1) </a:t>
                      </a:r>
                      <a:b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745932"/>
                  </a:ext>
                </a:extLst>
              </a:tr>
              <a:tr h="3408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Worker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10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2459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 Intel Xeon Gold 6444Y, 32 core, 512GB RAM, 2x 960GB SSD (RAID 1)</a:t>
                      </a:r>
                      <a:b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62940"/>
                  </a:ext>
                </a:extLst>
              </a:tr>
              <a:tr h="3408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M4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DMZ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SFG-SSP Prod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11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RHEL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 Xeon Silver 6454S, 12 Core, 128GB RAM, 2x 960GB SSD (RAID 1)</a:t>
                      </a:r>
                      <a:b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685427"/>
                  </a:ext>
                </a:extLst>
              </a:tr>
              <a:tr h="231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M5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SFG, Instana, SevOne 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12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5874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RHEL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 Xeon Silver 6454S, 24 Core, 128GB RAM, 2x 960GB SSD (RAID 1)</a:t>
                      </a:r>
                      <a:b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113813"/>
                  </a:ext>
                </a:extLst>
              </a:tr>
              <a:tr h="22855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13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RHEL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803616"/>
                  </a:ext>
                </a:extLst>
              </a:tr>
              <a:tr h="3408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DMZ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SFG-SSP UAT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14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RHEL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 Xeon Silver 4410Y, 12 Core, 128GB RAM, 2x 960GB SSD (RAID 1) </a:t>
                      </a:r>
                      <a:b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308916"/>
                  </a:ext>
                </a:extLst>
              </a:tr>
              <a:tr h="3408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M7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SFG, Instana, SevOne 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15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RHEL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 Xeon Silver 4410Y, 24 Core, 256GB RAM, 2x 960GB SSD (RAID 1) </a:t>
                      </a:r>
                      <a:b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123963"/>
                  </a:ext>
                </a:extLst>
              </a:tr>
              <a:tr h="2285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Reporting &amp; Allied Software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16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Windows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 Xeon Silver 4410Y, 12 Core, 128GB RAM, 2x 960GB SSD (RAID 1) </a:t>
                      </a:r>
                      <a:b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296052"/>
                  </a:ext>
                </a:extLst>
              </a:tr>
              <a:tr h="22855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17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Windows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88051"/>
                  </a:ext>
                </a:extLst>
              </a:tr>
              <a:tr h="2285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M9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Reporting &amp; Allied Software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18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1028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2056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Windows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 Xeon Silver 4410Y, 12 Core, 128GB RAM, 2x 960GB SSD (RAID 1) 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00051"/>
                  </a:ext>
                </a:extLst>
              </a:tr>
              <a:tr h="22855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Nodes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Server19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Windows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96" marR="3796" marT="37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934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61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9">
            <a:extLst>
              <a:ext uri="{FF2B5EF4-FFF2-40B4-BE49-F238E27FC236}">
                <a16:creationId xmlns:a16="http://schemas.microsoft.com/office/drawing/2014/main" id="{0E1BE1CB-BE3A-4341-AE7B-73267CB8DA07}"/>
              </a:ext>
            </a:extLst>
          </p:cNvPr>
          <p:cNvSpPr txBox="1"/>
          <p:nvPr/>
        </p:nvSpPr>
        <p:spPr>
          <a:xfrm>
            <a:off x="1773994" y="345451"/>
            <a:ext cx="8644011" cy="554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38"/>
              </a:lnSpc>
            </a:pPr>
            <a:r>
              <a:rPr lang="en-US" sz="3312" b="1" dirty="0">
                <a:solidFill>
                  <a:srgbClr val="000000"/>
                </a:solidFill>
                <a:ea typeface="Canva Sans Bold"/>
                <a:cs typeface="Canva Sans Bold"/>
                <a:sym typeface="Canva Sans Bold"/>
              </a:rPr>
              <a:t>Physical Infrastructure Distribution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269532F-CCC4-4556-B764-6A9362EEEB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525712"/>
              </p:ext>
            </p:extLst>
          </p:nvPr>
        </p:nvGraphicFramePr>
        <p:xfrm>
          <a:off x="539381" y="1800724"/>
          <a:ext cx="1087755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0877710" imgH="1892491" progId="Excel.Sheet.12">
                  <p:embed/>
                </p:oleObj>
              </mc:Choice>
              <mc:Fallback>
                <p:oleObj name="Worksheet" r:id="rId3" imgW="10877710" imgH="18924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381" y="1800724"/>
                        <a:ext cx="10877550" cy="189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89">
            <a:extLst>
              <a:ext uri="{FF2B5EF4-FFF2-40B4-BE49-F238E27FC236}">
                <a16:creationId xmlns:a16="http://schemas.microsoft.com/office/drawing/2014/main" id="{507AA90F-132A-4B40-BDC4-21AC05F9F5E8}"/>
              </a:ext>
            </a:extLst>
          </p:cNvPr>
          <p:cNvSpPr txBox="1"/>
          <p:nvPr/>
        </p:nvSpPr>
        <p:spPr>
          <a:xfrm>
            <a:off x="-2873090" y="1073087"/>
            <a:ext cx="8644011" cy="554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38"/>
              </a:lnSpc>
            </a:pPr>
            <a:r>
              <a:rPr lang="en-US" sz="3312" b="1" dirty="0">
                <a:solidFill>
                  <a:srgbClr val="000000"/>
                </a:solidFill>
                <a:ea typeface="Canva Sans Bold"/>
                <a:cs typeface="Canva Sans Bold"/>
                <a:sym typeface="Canva Sans Bold"/>
              </a:rPr>
              <a:t> Site A DC</a:t>
            </a:r>
          </a:p>
        </p:txBody>
      </p:sp>
      <p:sp>
        <p:nvSpPr>
          <p:cNvPr id="8" name="TextBox 89">
            <a:extLst>
              <a:ext uri="{FF2B5EF4-FFF2-40B4-BE49-F238E27FC236}">
                <a16:creationId xmlns:a16="http://schemas.microsoft.com/office/drawing/2014/main" id="{AF13B516-DC0F-4EF5-B33D-278D38A3E6BD}"/>
              </a:ext>
            </a:extLst>
          </p:cNvPr>
          <p:cNvSpPr txBox="1"/>
          <p:nvPr/>
        </p:nvSpPr>
        <p:spPr>
          <a:xfrm>
            <a:off x="-2873090" y="3859660"/>
            <a:ext cx="8644011" cy="554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38"/>
              </a:lnSpc>
            </a:pPr>
            <a:r>
              <a:rPr lang="en-US" sz="3312" b="1" dirty="0">
                <a:solidFill>
                  <a:srgbClr val="000000"/>
                </a:solidFill>
                <a:ea typeface="Canva Sans Bold"/>
                <a:cs typeface="Canva Sans Bold"/>
                <a:sym typeface="Canva Sans Bold"/>
              </a:rPr>
              <a:t>Site B DR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A0AB87F-BD0A-4733-A809-868B63BAB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48837"/>
              </p:ext>
            </p:extLst>
          </p:nvPr>
        </p:nvGraphicFramePr>
        <p:xfrm>
          <a:off x="281077" y="4593722"/>
          <a:ext cx="1123315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1233212" imgH="1847696" progId="Excel.Sheet.12">
                  <p:embed/>
                </p:oleObj>
              </mc:Choice>
              <mc:Fallback>
                <p:oleObj name="Worksheet" r:id="rId5" imgW="11233212" imgH="184769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077" y="4593722"/>
                        <a:ext cx="11233150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474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F7746D2-DC32-4350-B121-4FE2F63A21D2}"/>
              </a:ext>
            </a:extLst>
          </p:cNvPr>
          <p:cNvSpPr/>
          <p:nvPr/>
        </p:nvSpPr>
        <p:spPr>
          <a:xfrm>
            <a:off x="138223" y="456206"/>
            <a:ext cx="2466754" cy="64017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428F06-501F-4699-88C3-50D5920A1F3C}"/>
              </a:ext>
            </a:extLst>
          </p:cNvPr>
          <p:cNvSpPr/>
          <p:nvPr/>
        </p:nvSpPr>
        <p:spPr>
          <a:xfrm>
            <a:off x="2902688" y="408536"/>
            <a:ext cx="8884136" cy="64017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407912"/>
              </p:ext>
            </p:extLst>
          </p:nvPr>
        </p:nvGraphicFramePr>
        <p:xfrm>
          <a:off x="3334424" y="464686"/>
          <a:ext cx="1942254" cy="2109154"/>
        </p:xfrm>
        <a:graphic>
          <a:graphicData uri="http://schemas.openxmlformats.org/drawingml/2006/table">
            <a:tbl>
              <a:tblPr/>
              <a:tblGrid>
                <a:gridCol w="97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074">
                <a:tc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Machine 1</a:t>
                      </a:r>
                      <a:endParaRPr lang="en-US" sz="11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(Production)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MAS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Cluster Environment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ea typeface="Canva Sans"/>
                        <a:cs typeface="Canva Sans"/>
                        <a:sym typeface="Canva Sans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Machine 1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(Production)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MAS </a:t>
                      </a: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Cluster Environment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13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384</a:t>
                      </a:r>
                      <a:endParaRPr lang="en-US" sz="7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VCPU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1572</a:t>
                      </a:r>
                      <a:endParaRPr lang="en-US" sz="7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RAM(GB)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778616"/>
              </p:ext>
            </p:extLst>
          </p:nvPr>
        </p:nvGraphicFramePr>
        <p:xfrm>
          <a:off x="6562092" y="493557"/>
          <a:ext cx="1942254" cy="2045272"/>
        </p:xfrm>
        <a:graphic>
          <a:graphicData uri="http://schemas.openxmlformats.org/drawingml/2006/table">
            <a:tbl>
              <a:tblPr/>
              <a:tblGrid>
                <a:gridCol w="97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2407">
                <a:tc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Machine 4</a:t>
                      </a:r>
                      <a:endParaRPr lang="en-US" sz="11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(Production)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Standalone Environment for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Instana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 ,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SevOne,SFG</a:t>
                      </a: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ea typeface="Canva Sans"/>
                        <a:cs typeface="Canva Sans"/>
                        <a:sym typeface="Canva Sans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Machine 4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(Dev/UAT)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Standalone Environment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9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72</a:t>
                      </a:r>
                      <a:endParaRPr lang="en-US" sz="700" b="1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VCPU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220</a:t>
                      </a:r>
                      <a:endParaRPr lang="en-US" sz="700" b="1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RAM(GB)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49703"/>
              </p:ext>
            </p:extLst>
          </p:nvPr>
        </p:nvGraphicFramePr>
        <p:xfrm>
          <a:off x="3332820" y="2691184"/>
          <a:ext cx="1942254" cy="2045272"/>
        </p:xfrm>
        <a:graphic>
          <a:graphicData uri="http://schemas.openxmlformats.org/drawingml/2006/table">
            <a:tbl>
              <a:tblPr/>
              <a:tblGrid>
                <a:gridCol w="97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2407">
                <a:tc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Machine 3</a:t>
                      </a:r>
                      <a:endParaRPr lang="en-US" sz="11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(Dev/UAT)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MAS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Cluster Environment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ea typeface="Canva Sans"/>
                        <a:cs typeface="Canva Sans"/>
                        <a:sym typeface="Canva Sans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Machine 1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(DR)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MAS </a:t>
                      </a: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Cluster Environment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9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160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CPU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750</a:t>
                      </a:r>
                      <a:endParaRPr lang="en-US" sz="7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RAM(GB)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865253"/>
              </p:ext>
            </p:extLst>
          </p:nvPr>
        </p:nvGraphicFramePr>
        <p:xfrm>
          <a:off x="458340" y="4701525"/>
          <a:ext cx="1942254" cy="1989423"/>
        </p:xfrm>
        <a:graphic>
          <a:graphicData uri="http://schemas.openxmlformats.org/drawingml/2006/table">
            <a:tbl>
              <a:tblPr/>
              <a:tblGrid>
                <a:gridCol w="97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8470">
                <a:tc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DR SAN</a:t>
                      </a:r>
                      <a:endParaRPr lang="en-US" sz="11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Total Storage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DR SAN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Total Storage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File Storage              288 GB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38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File Storage(GB) 7914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DB Storage(GB) 2495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933842"/>
              </p:ext>
            </p:extLst>
          </p:nvPr>
        </p:nvGraphicFramePr>
        <p:xfrm>
          <a:off x="3332820" y="4955561"/>
          <a:ext cx="8060849" cy="1778572"/>
        </p:xfrm>
        <a:graphic>
          <a:graphicData uri="http://schemas.openxmlformats.org/drawingml/2006/table">
            <a:tbl>
              <a:tblPr/>
              <a:tblGrid>
                <a:gridCol w="2068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2945">
                  <a:extLst>
                    <a:ext uri="{9D8B030D-6E8A-4147-A177-3AD203B41FA5}">
                      <a16:colId xmlns:a16="http://schemas.microsoft.com/office/drawing/2014/main" val="4197939113"/>
                    </a:ext>
                  </a:extLst>
                </a:gridCol>
              </a:tblGrid>
              <a:tr h="573057">
                <a:tc gridSpan="4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 DC SAN</a:t>
                      </a:r>
                      <a:endParaRPr lang="en-US" sz="11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Total Storage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Dev/ UAT SAN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Total Storage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Dev/ UAT SAN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Total Storage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endParaRPr lang="en-US" sz="1100" dirty="0">
                        <a:solidFill>
                          <a:srgbClr val="000000"/>
                        </a:solidFill>
                        <a:latin typeface="+mn-lt"/>
                        <a:ea typeface="Canva Sans"/>
                        <a:cs typeface="Canva Sans"/>
                        <a:sym typeface="Canva Sans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95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MAS</a:t>
                      </a:r>
                      <a:endParaRPr lang="en-US" sz="700" b="1" dirty="0">
                        <a:latin typeface="+mn-lt"/>
                      </a:endParaRP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File Storage(GB) – 2459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DB Storage(GB) – 768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SFG</a:t>
                      </a:r>
                      <a:endParaRPr lang="en-US" sz="700" b="1" dirty="0">
                        <a:latin typeface="+mn-lt"/>
                      </a:endParaRP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File Storage(GB) – 250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DB Storage(GB) – 250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000" b="1" dirty="0" err="1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Instana</a:t>
                      </a:r>
                      <a:endParaRPr lang="en-US" sz="700" b="1" dirty="0">
                        <a:latin typeface="+mn-lt"/>
                      </a:endParaRP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File Storage(GB) –  76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DB Storage(GB) – 2000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000" b="1" dirty="0" err="1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SevOne</a:t>
                      </a:r>
                      <a:endParaRPr lang="en-US" sz="700" b="1" dirty="0">
                        <a:latin typeface="+mn-lt"/>
                      </a:endParaRP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File Storage(GB) –  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DB Storage(GB) – 400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01302"/>
              </p:ext>
            </p:extLst>
          </p:nvPr>
        </p:nvGraphicFramePr>
        <p:xfrm>
          <a:off x="6552402" y="2656253"/>
          <a:ext cx="1942254" cy="2045272"/>
        </p:xfrm>
        <a:graphic>
          <a:graphicData uri="http://schemas.openxmlformats.org/drawingml/2006/table">
            <a:tbl>
              <a:tblPr/>
              <a:tblGrid>
                <a:gridCol w="97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263">
                <a:tc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Machine 5</a:t>
                      </a:r>
                      <a:endParaRPr lang="en-US" sz="11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(Dev/UAT)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Standalone Environment for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Instana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 ,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SevOne,SFG</a:t>
                      </a:r>
                      <a:endParaRPr lang="en-US" sz="1100" b="1" dirty="0">
                        <a:solidFill>
                          <a:srgbClr val="000000"/>
                        </a:solidFill>
                        <a:latin typeface="+mn-lt"/>
                        <a:ea typeface="Canva Sans Bold"/>
                        <a:cs typeface="Canva Sans Bold"/>
                        <a:sym typeface="Canva Sans Bold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Machine 5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(Dev/UAT)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2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42 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VCPU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sym typeface="Canva Sans"/>
                        </a:rPr>
                        <a:t>140 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sym typeface="Canva Sans"/>
                        </a:rPr>
                        <a:t>RAM(GB)</a:t>
                      </a:r>
                      <a:endParaRPr lang="en-US" sz="700" dirty="0">
                        <a:latin typeface="+mn-lt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650915"/>
              </p:ext>
            </p:extLst>
          </p:nvPr>
        </p:nvGraphicFramePr>
        <p:xfrm>
          <a:off x="9451414" y="462691"/>
          <a:ext cx="1942254" cy="2045272"/>
        </p:xfrm>
        <a:graphic>
          <a:graphicData uri="http://schemas.openxmlformats.org/drawingml/2006/table">
            <a:tbl>
              <a:tblPr/>
              <a:tblGrid>
                <a:gridCol w="97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2407">
                <a:tc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Machine 6</a:t>
                      </a:r>
                      <a:endParaRPr lang="en-US" sz="11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( Production Backup Software /Jump Server)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 b="1" dirty="0">
                        <a:solidFill>
                          <a:srgbClr val="000000"/>
                        </a:solidFill>
                        <a:latin typeface="+mn-lt"/>
                        <a:ea typeface="Canva Sans Bold"/>
                        <a:cs typeface="Canva Sans Bold"/>
                        <a:sym typeface="Canva Sans Bold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Machine 6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(Production)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Standalone Environment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9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24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VCPU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sym typeface="Canva Sans"/>
                        </a:rPr>
                        <a:t>256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sym typeface="Canva Sans"/>
                        </a:rPr>
                        <a:t>RAM(GB)</a:t>
                      </a:r>
                      <a:endParaRPr lang="en-US" sz="700" dirty="0">
                        <a:latin typeface="+mn-lt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769393"/>
              </p:ext>
            </p:extLst>
          </p:nvPr>
        </p:nvGraphicFramePr>
        <p:xfrm>
          <a:off x="9435544" y="2691184"/>
          <a:ext cx="1942254" cy="2045272"/>
        </p:xfrm>
        <a:graphic>
          <a:graphicData uri="http://schemas.openxmlformats.org/drawingml/2006/table">
            <a:tbl>
              <a:tblPr/>
              <a:tblGrid>
                <a:gridCol w="97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1713">
                <a:tc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Machine 7</a:t>
                      </a:r>
                      <a:endParaRPr lang="en-US" sz="11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( DR Backup Software /Jump Server)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 b="1" dirty="0">
                        <a:solidFill>
                          <a:srgbClr val="000000"/>
                        </a:solidFill>
                        <a:latin typeface="+mn-lt"/>
                        <a:ea typeface="Canva Sans Bold"/>
                        <a:cs typeface="Canva Sans Bold"/>
                        <a:sym typeface="Canva Sans Bold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Machine 7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(DR </a:t>
                      </a: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Backup Software Jump Server)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9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24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VCPU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sym typeface="Canva Sans"/>
                        </a:rPr>
                        <a:t>256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sym typeface="Canva Sans"/>
                        </a:rPr>
                        <a:t>RAM(GB)</a:t>
                      </a:r>
                      <a:endParaRPr lang="en-US" sz="700" dirty="0">
                        <a:latin typeface="+mn-lt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>
            <a:cxnSpLocks/>
            <a:stCxn id="2" idx="2"/>
            <a:endCxn id="4" idx="0"/>
          </p:cNvCxnSpPr>
          <p:nvPr/>
        </p:nvCxnSpPr>
        <p:spPr>
          <a:xfrm flipH="1">
            <a:off x="4303947" y="2573840"/>
            <a:ext cx="1604" cy="1173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 flipH="1">
            <a:off x="7523529" y="2318034"/>
            <a:ext cx="2" cy="33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0"/>
          </p:cNvCxnSpPr>
          <p:nvPr/>
        </p:nvCxnSpPr>
        <p:spPr>
          <a:xfrm flipH="1">
            <a:off x="10406671" y="2297102"/>
            <a:ext cx="2" cy="394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89"/>
          <p:cNvSpPr txBox="1"/>
          <p:nvPr/>
        </p:nvSpPr>
        <p:spPr>
          <a:xfrm>
            <a:off x="2339168" y="-98369"/>
            <a:ext cx="6198781" cy="554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38"/>
              </a:lnSpc>
            </a:pPr>
            <a:r>
              <a:rPr lang="en-US" sz="3312" b="1" dirty="0">
                <a:solidFill>
                  <a:srgbClr val="000000"/>
                </a:solidFill>
                <a:ea typeface="Canva Sans Bold"/>
                <a:cs typeface="Canva Sans Bold"/>
                <a:sym typeface="Canva Sans Bold"/>
              </a:rPr>
              <a:t>Physical Infrastructure Layout</a:t>
            </a:r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C209939A-7BE0-4080-BFD9-949089545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99963"/>
              </p:ext>
            </p:extLst>
          </p:nvPr>
        </p:nvGraphicFramePr>
        <p:xfrm>
          <a:off x="479606" y="760257"/>
          <a:ext cx="1942254" cy="1778572"/>
        </p:xfrm>
        <a:graphic>
          <a:graphicData uri="http://schemas.openxmlformats.org/drawingml/2006/table">
            <a:tbl>
              <a:tblPr/>
              <a:tblGrid>
                <a:gridCol w="97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341">
                <a:tc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Machine 2</a:t>
                      </a:r>
                      <a:endParaRPr lang="en-US" sz="11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(DR)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n-lt"/>
                          <a:ea typeface="Canva Sans Bold"/>
                          <a:cs typeface="Canva Sans Bold"/>
                          <a:sym typeface="Canva Sans Bold"/>
                        </a:rPr>
                        <a:t>MAS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Cluster Environment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Machine 1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(DR)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MAS </a:t>
                      </a: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Cluster Environment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9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384</a:t>
                      </a:r>
                      <a:endParaRPr lang="en-US" sz="7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VCPU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1572</a:t>
                      </a:r>
                      <a:endParaRPr lang="en-US" sz="700" dirty="0">
                        <a:latin typeface="+mn-lt"/>
                      </a:endParaRP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n-lt"/>
                          <a:ea typeface="Canva Sans"/>
                          <a:cs typeface="Canva Sans"/>
                          <a:sym typeface="Canva Sans"/>
                        </a:rPr>
                        <a:t>RAM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2504C03-A132-4FF2-AFAD-A2485AF5940F}"/>
              </a:ext>
            </a:extLst>
          </p:cNvPr>
          <p:cNvSpPr txBox="1"/>
          <p:nvPr/>
        </p:nvSpPr>
        <p:spPr>
          <a:xfrm>
            <a:off x="2773603" y="2318356"/>
            <a:ext cx="513410" cy="272228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IN" dirty="0"/>
              <a:t>DC SETUP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E59043-522E-4823-ABB8-5B5798ABDC1B}"/>
              </a:ext>
            </a:extLst>
          </p:cNvPr>
          <p:cNvSpPr txBox="1"/>
          <p:nvPr/>
        </p:nvSpPr>
        <p:spPr>
          <a:xfrm>
            <a:off x="-8589" y="2215568"/>
            <a:ext cx="513410" cy="272228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IN" dirty="0"/>
              <a:t>DR SETUP</a:t>
            </a:r>
          </a:p>
        </p:txBody>
      </p:sp>
    </p:spTree>
    <p:extLst>
      <p:ext uri="{BB962C8B-B14F-4D97-AF65-F5344CB8AC3E}">
        <p14:creationId xmlns:p14="http://schemas.microsoft.com/office/powerpoint/2010/main" val="1308732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305552" y="3690152"/>
            <a:ext cx="5316374" cy="2412936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17"/>
          <p:cNvSpPr/>
          <p:nvPr/>
        </p:nvSpPr>
        <p:spPr>
          <a:xfrm>
            <a:off x="5384800" y="1651000"/>
            <a:ext cx="5237126" cy="1778000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ectangle 9"/>
          <p:cNvSpPr/>
          <p:nvPr/>
        </p:nvSpPr>
        <p:spPr>
          <a:xfrm>
            <a:off x="2667000" y="1560616"/>
            <a:ext cx="1727200" cy="4542472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Rectangle 1"/>
          <p:cNvSpPr/>
          <p:nvPr/>
        </p:nvSpPr>
        <p:spPr>
          <a:xfrm>
            <a:off x="2798873" y="3544834"/>
            <a:ext cx="1371600" cy="711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tx1"/>
                </a:solidFill>
              </a:rPr>
              <a:t>Machine 2</a:t>
            </a:r>
          </a:p>
          <a:p>
            <a:pPr algn="ctr"/>
            <a:r>
              <a:rPr lang="en-US" sz="2133" b="1" dirty="0">
                <a:solidFill>
                  <a:schemeClr val="tx1"/>
                </a:solidFill>
              </a:rPr>
              <a:t>PROD DC</a:t>
            </a:r>
          </a:p>
        </p:txBody>
      </p:sp>
      <p:sp>
        <p:nvSpPr>
          <p:cNvPr id="3" name="Rectangle 2"/>
          <p:cNvSpPr/>
          <p:nvPr/>
        </p:nvSpPr>
        <p:spPr>
          <a:xfrm>
            <a:off x="2776324" y="2311330"/>
            <a:ext cx="1371600" cy="711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tx1"/>
                </a:solidFill>
              </a:rPr>
              <a:t>Machine 1</a:t>
            </a:r>
          </a:p>
          <a:p>
            <a:pPr algn="ctr"/>
            <a:r>
              <a:rPr lang="en-US" sz="2133" b="1" dirty="0">
                <a:solidFill>
                  <a:schemeClr val="tx1"/>
                </a:solidFill>
              </a:rPr>
              <a:t>Prod DR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2100" y="4941784"/>
            <a:ext cx="1371600" cy="711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tx1"/>
                </a:solidFill>
              </a:rPr>
              <a:t>Machine 3</a:t>
            </a:r>
          </a:p>
          <a:p>
            <a:pPr algn="ctr"/>
            <a:r>
              <a:rPr lang="en-US" sz="2133" b="1" dirty="0">
                <a:solidFill>
                  <a:schemeClr val="tx1"/>
                </a:solidFill>
              </a:rPr>
              <a:t>UAT DR</a:t>
            </a:r>
          </a:p>
        </p:txBody>
      </p:sp>
      <p:sp>
        <p:nvSpPr>
          <p:cNvPr id="5" name="Rectangle 4"/>
          <p:cNvSpPr/>
          <p:nvPr/>
        </p:nvSpPr>
        <p:spPr>
          <a:xfrm>
            <a:off x="5508846" y="2612684"/>
            <a:ext cx="1270000" cy="50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 err="1">
                <a:solidFill>
                  <a:schemeClr val="tx1"/>
                </a:solidFill>
              </a:rPr>
              <a:t>SevOne</a:t>
            </a:r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61200" y="2626681"/>
            <a:ext cx="1270000" cy="50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tx1"/>
                </a:solidFill>
              </a:rPr>
              <a:t>SFG</a:t>
            </a:r>
          </a:p>
        </p:txBody>
      </p:sp>
      <p:sp>
        <p:nvSpPr>
          <p:cNvPr id="7" name="Rectangle 6"/>
          <p:cNvSpPr/>
          <p:nvPr/>
        </p:nvSpPr>
        <p:spPr>
          <a:xfrm>
            <a:off x="8658352" y="2578388"/>
            <a:ext cx="1270000" cy="50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 err="1">
                <a:solidFill>
                  <a:schemeClr val="tx1"/>
                </a:solidFill>
              </a:rPr>
              <a:t>Instana</a:t>
            </a:r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88000" y="4244887"/>
            <a:ext cx="1879600" cy="1262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tx1"/>
                </a:solidFill>
              </a:rPr>
              <a:t>Machine 6</a:t>
            </a:r>
          </a:p>
          <a:p>
            <a:pPr algn="ctr"/>
            <a:r>
              <a:rPr lang="en-US" sz="2133" b="1" dirty="0">
                <a:solidFill>
                  <a:schemeClr val="tx1"/>
                </a:solidFill>
              </a:rPr>
              <a:t>Prod Backup/Jump</a:t>
            </a:r>
          </a:p>
          <a:p>
            <a:pPr algn="ctr"/>
            <a:r>
              <a:rPr lang="en-US" sz="2133" b="1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8172007" y="4276010"/>
            <a:ext cx="1879600" cy="1262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tx1"/>
                </a:solidFill>
              </a:rPr>
              <a:t>Machine 7</a:t>
            </a:r>
          </a:p>
          <a:p>
            <a:pPr algn="ctr"/>
            <a:r>
              <a:rPr lang="en-US" sz="2133" b="1" dirty="0">
                <a:solidFill>
                  <a:schemeClr val="tx1"/>
                </a:solidFill>
              </a:rPr>
              <a:t>DR</a:t>
            </a:r>
          </a:p>
          <a:p>
            <a:pPr algn="ctr"/>
            <a:r>
              <a:rPr lang="en-US" sz="2133" b="1" dirty="0">
                <a:solidFill>
                  <a:schemeClr val="tx1"/>
                </a:solidFill>
              </a:rPr>
              <a:t>Backup/Jump</a:t>
            </a:r>
          </a:p>
          <a:p>
            <a:pPr algn="ctr"/>
            <a:r>
              <a:rPr lang="en-US" sz="2133" b="1" dirty="0">
                <a:solidFill>
                  <a:schemeClr val="tx1"/>
                </a:solidFill>
              </a:rPr>
              <a:t>Servers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200" y="1560616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/>
              <a:t>MAS Cluster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562" y="1690146"/>
            <a:ext cx="594360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/>
              <a:t>Machine 4 &amp; Machine 5   </a:t>
            </a:r>
          </a:p>
          <a:p>
            <a:pPr algn="ctr"/>
            <a:r>
              <a:rPr lang="en-US" sz="2133" b="1" dirty="0"/>
              <a:t>Standalone Environment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4900" y="3690152"/>
            <a:ext cx="3022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/>
              <a:t>Backup/Jump Servers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00" y="3249398"/>
            <a:ext cx="13716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/>
              <a:t>MAS</a:t>
            </a:r>
          </a:p>
          <a:p>
            <a:pPr algn="ctr"/>
            <a:r>
              <a:rPr lang="en-US" sz="1867" b="1" dirty="0"/>
              <a:t>Cluster</a:t>
            </a:r>
          </a:p>
        </p:txBody>
      </p:sp>
      <p:sp>
        <p:nvSpPr>
          <p:cNvPr id="20" name="TextBox 89"/>
          <p:cNvSpPr txBox="1"/>
          <p:nvPr/>
        </p:nvSpPr>
        <p:spPr>
          <a:xfrm>
            <a:off x="2171700" y="343024"/>
            <a:ext cx="7580423" cy="554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38"/>
              </a:lnSpc>
            </a:pPr>
            <a:r>
              <a:rPr lang="en-US" sz="3312" b="1" dirty="0">
                <a:solidFill>
                  <a:srgbClr val="000000"/>
                </a:solidFill>
                <a:ea typeface="Canva Sans Bold"/>
                <a:cs typeface="Canva Sans Bold"/>
                <a:sym typeface="Canva Sans Bold"/>
              </a:rPr>
              <a:t>LOGICAL INFRASTRUCTURE LAYOUT</a:t>
            </a:r>
          </a:p>
        </p:txBody>
      </p:sp>
    </p:spTree>
    <p:extLst>
      <p:ext uri="{BB962C8B-B14F-4D97-AF65-F5344CB8AC3E}">
        <p14:creationId xmlns:p14="http://schemas.microsoft.com/office/powerpoint/2010/main" val="123610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2232</Words>
  <Application>Microsoft Office PowerPoint</Application>
  <PresentationFormat>Widescreen</PresentationFormat>
  <Paragraphs>1149</Paragraphs>
  <Slides>16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Aptos</vt:lpstr>
      <vt:lpstr>Aptos Display</vt:lpstr>
      <vt:lpstr>Aptos Narrow</vt:lpstr>
      <vt:lpstr>Arial</vt:lpstr>
      <vt:lpstr>Calibri</vt:lpstr>
      <vt:lpstr>Georgia</vt:lpstr>
      <vt:lpstr>Google Sans</vt:lpstr>
      <vt:lpstr>IBM Plex Sans</vt:lpstr>
      <vt:lpstr>IBM Plex Sans Light</vt:lpstr>
      <vt:lpstr>IBM Plex Sans SmBld</vt:lpstr>
      <vt:lpstr>Segoe UI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Rack Elevation Plan - DC</vt:lpstr>
      <vt:lpstr>Rack Elevation Plan - DC</vt:lpstr>
      <vt:lpstr>Rack Elevation Plan - DR</vt:lpstr>
      <vt:lpstr>PowerPoint Presentation</vt:lpstr>
      <vt:lpstr>PowerPoint Presentation</vt:lpstr>
      <vt:lpstr>V-Lan Segment Distribution</vt:lpstr>
      <vt:lpstr>THANK YOU…..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Sivakumaran Ramakrishnan</dc:creator>
  <cp:lastModifiedBy>Shilpa Shetty</cp:lastModifiedBy>
  <cp:revision>404</cp:revision>
  <dcterms:created xsi:type="dcterms:W3CDTF">2025-04-24T07:14:49Z</dcterms:created>
  <dcterms:modified xsi:type="dcterms:W3CDTF">2025-06-24T10:21:09Z</dcterms:modified>
</cp:coreProperties>
</file>